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49" r:id="rId4"/>
    <p:sldId id="268" r:id="rId5"/>
    <p:sldId id="352" r:id="rId6"/>
    <p:sldId id="258" r:id="rId7"/>
    <p:sldId id="286" r:id="rId8"/>
    <p:sldId id="357" r:id="rId9"/>
    <p:sldId id="356" r:id="rId10"/>
    <p:sldId id="259" r:id="rId11"/>
    <p:sldId id="358" r:id="rId12"/>
    <p:sldId id="360" r:id="rId13"/>
    <p:sldId id="359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73" r:id="rId22"/>
    <p:sldId id="368" r:id="rId23"/>
    <p:sldId id="369" r:id="rId24"/>
    <p:sldId id="372" r:id="rId25"/>
    <p:sldId id="260" r:id="rId26"/>
    <p:sldId id="315" r:id="rId27"/>
    <p:sldId id="341" r:id="rId28"/>
    <p:sldId id="26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75E"/>
    <a:srgbClr val="EB6EB2"/>
    <a:srgbClr val="413068"/>
    <a:srgbClr val="241B3D"/>
    <a:srgbClr val="FEB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>
        <p:scale>
          <a:sx n="100" d="100"/>
          <a:sy n="100" d="100"/>
        </p:scale>
        <p:origin x="810" y="13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F7274-6861-44B7-B845-5E8F327A8CC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A4308-7EE8-4BE3-B83F-BE68BCF61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55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03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85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897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72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573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856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38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551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585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751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12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991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861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BC4AD-EA83-48D2-BF91-268E40B3A8B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1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3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753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29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15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641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543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B42BF4-2312-4613-84DE-ECEF47A3E5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3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3715E-ABB8-4262-8A5D-D02CC0BA2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521273-31E7-4BCD-B2A6-DF0BAB573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EE6446-2CCA-4734-BE5F-17614EF5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33B94-5F93-41A0-98F8-455DACBFD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44DDF4-BA04-48AA-8166-27D6E5AF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02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8108E-FDCD-4B91-83AA-246ED4D1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D6E5EA-5F97-4B06-B027-FA9D4D86E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6EABF0-8323-4A23-9111-1E016CABF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14BA88-DC33-4447-90DC-85A54464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2DAF3-4176-4AF1-997B-D068D3EA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27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D35C33-FA17-491D-9EA1-B70A8E839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B3FD62-D065-45EE-A661-75C2E5F02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864CE-9EA0-47ED-B217-2208C428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85D4B8-C1C5-45C5-B0C0-46A49456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9B123-70CD-44CC-AC28-5FFD7F5D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1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53815" y="1790667"/>
            <a:ext cx="5464628" cy="3603238"/>
          </a:xfrm>
          <a:custGeom>
            <a:avLst/>
            <a:gdLst>
              <a:gd name="connsiteX0" fmla="*/ 0 w 5464628"/>
              <a:gd name="connsiteY0" fmla="*/ 0 h 3603238"/>
              <a:gd name="connsiteX1" fmla="*/ 5464628 w 5464628"/>
              <a:gd name="connsiteY1" fmla="*/ 0 h 3603238"/>
              <a:gd name="connsiteX2" fmla="*/ 5464628 w 5464628"/>
              <a:gd name="connsiteY2" fmla="*/ 3603238 h 3603238"/>
              <a:gd name="connsiteX3" fmla="*/ 0 w 5464628"/>
              <a:gd name="connsiteY3" fmla="*/ 3603238 h 36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4628" h="3603238">
                <a:moveTo>
                  <a:pt x="0" y="0"/>
                </a:moveTo>
                <a:lnTo>
                  <a:pt x="5464628" y="0"/>
                </a:lnTo>
                <a:lnTo>
                  <a:pt x="5464628" y="3603238"/>
                </a:lnTo>
                <a:lnTo>
                  <a:pt x="0" y="36032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792F-74E9-4470-847C-A710E5B55D52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590CF-856F-46F1-BC60-B2F4FE7925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057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D7314D-4366-41E2-9513-D4589F2D7E82}"/>
              </a:ext>
            </a:extLst>
          </p:cNvPr>
          <p:cNvSpPr/>
          <p:nvPr userDrawn="1"/>
        </p:nvSpPr>
        <p:spPr>
          <a:xfrm>
            <a:off x="7926070" y="4715550"/>
            <a:ext cx="4265930" cy="2142451"/>
          </a:xfrm>
          <a:custGeom>
            <a:avLst/>
            <a:gdLst>
              <a:gd name="connsiteX0" fmla="*/ 4223936 w 4223936"/>
              <a:gd name="connsiteY0" fmla="*/ 0 h 2142451"/>
              <a:gd name="connsiteX1" fmla="*/ 4223936 w 4223936"/>
              <a:gd name="connsiteY1" fmla="*/ 2142451 h 2142451"/>
              <a:gd name="connsiteX2" fmla="*/ 0 w 4223936"/>
              <a:gd name="connsiteY2" fmla="*/ 2142451 h 2142451"/>
              <a:gd name="connsiteX3" fmla="*/ 52722 w 4223936"/>
              <a:gd name="connsiteY3" fmla="*/ 2050196 h 2142451"/>
              <a:gd name="connsiteX4" fmla="*/ 952460 w 4223936"/>
              <a:gd name="connsiteY4" fmla="*/ 771954 h 2142451"/>
              <a:gd name="connsiteX5" fmla="*/ 3400692 w 4223936"/>
              <a:gd name="connsiteY5" fmla="*/ 919438 h 2142451"/>
              <a:gd name="connsiteX6" fmla="*/ 4102429 w 4223936"/>
              <a:gd name="connsiteY6" fmla="*/ 177536 h 214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3936" h="2142451">
                <a:moveTo>
                  <a:pt x="4223936" y="0"/>
                </a:moveTo>
                <a:lnTo>
                  <a:pt x="4223936" y="2142451"/>
                </a:lnTo>
                <a:lnTo>
                  <a:pt x="0" y="2142451"/>
                </a:lnTo>
                <a:lnTo>
                  <a:pt x="52722" y="2050196"/>
                </a:lnTo>
                <a:cubicBezTo>
                  <a:pt x="319509" y="1561224"/>
                  <a:pt x="543807" y="956309"/>
                  <a:pt x="952460" y="771954"/>
                </a:cubicBezTo>
                <a:cubicBezTo>
                  <a:pt x="1606305" y="476986"/>
                  <a:pt x="2673105" y="1356973"/>
                  <a:pt x="3400692" y="919438"/>
                </a:cubicBezTo>
                <a:cubicBezTo>
                  <a:pt x="3628063" y="782709"/>
                  <a:pt x="3868876" y="506753"/>
                  <a:pt x="4102429" y="177536"/>
                </a:cubicBezTo>
                <a:close/>
              </a:path>
            </a:pathLst>
          </a:custGeom>
          <a:gradFill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902C973-87AC-4E1A-9D6B-B0045118D448}"/>
              </a:ext>
            </a:extLst>
          </p:cNvPr>
          <p:cNvSpPr/>
          <p:nvPr userDrawn="1"/>
        </p:nvSpPr>
        <p:spPr>
          <a:xfrm>
            <a:off x="0" y="2"/>
            <a:ext cx="12150006" cy="3963771"/>
          </a:xfrm>
          <a:custGeom>
            <a:avLst/>
            <a:gdLst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637132 h 3963771"/>
              <a:gd name="connsiteX4" fmla="*/ 7927897 w 12150006"/>
              <a:gd name="connsiteY4" fmla="*/ 1472524 h 3963771"/>
              <a:gd name="connsiteX5" fmla="*/ 5833680 w 12150006"/>
              <a:gd name="connsiteY5" fmla="*/ 3094662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637132 h 3963771"/>
              <a:gd name="connsiteX4" fmla="*/ 7927897 w 12150006"/>
              <a:gd name="connsiteY4" fmla="*/ 1472524 h 3963771"/>
              <a:gd name="connsiteX5" fmla="*/ 5819165 w 12150006"/>
              <a:gd name="connsiteY5" fmla="*/ 2760834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10" fmla="*/ 0 w 12150006"/>
              <a:gd name="connsiteY10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2046092 w 12150006"/>
              <a:gd name="connsiteY2" fmla="*/ 163002 h 3963771"/>
              <a:gd name="connsiteX3" fmla="*/ 10742745 w 12150006"/>
              <a:gd name="connsiteY3" fmla="*/ 1390390 h 3963771"/>
              <a:gd name="connsiteX4" fmla="*/ 7927897 w 12150006"/>
              <a:gd name="connsiteY4" fmla="*/ 1472524 h 3963771"/>
              <a:gd name="connsiteX5" fmla="*/ 5819165 w 12150006"/>
              <a:gd name="connsiteY5" fmla="*/ 2760834 h 3963771"/>
              <a:gd name="connsiteX6" fmla="*/ 3272851 w 12150006"/>
              <a:gd name="connsiteY6" fmla="*/ 2369390 h 3963771"/>
              <a:gd name="connsiteX7" fmla="*/ 837788 w 12150006"/>
              <a:gd name="connsiteY7" fmla="*/ 3938076 h 3963771"/>
              <a:gd name="connsiteX8" fmla="*/ 93098 w 12150006"/>
              <a:gd name="connsiteY8" fmla="*/ 3926964 h 3963771"/>
              <a:gd name="connsiteX9" fmla="*/ 0 w 12150006"/>
              <a:gd name="connsiteY9" fmla="*/ 3910459 h 3963771"/>
              <a:gd name="connsiteX10" fmla="*/ 0 w 12150006"/>
              <a:gd name="connsiteY10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42745 w 12150006"/>
              <a:gd name="connsiteY2" fmla="*/ 1390390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  <a:gd name="connsiteX0" fmla="*/ 0 w 12150006"/>
              <a:gd name="connsiteY0" fmla="*/ 0 h 3963771"/>
              <a:gd name="connsiteX1" fmla="*/ 12150006 w 12150006"/>
              <a:gd name="connsiteY1" fmla="*/ 0 h 3963771"/>
              <a:gd name="connsiteX2" fmla="*/ 10713716 w 12150006"/>
              <a:gd name="connsiteY2" fmla="*/ 1056561 h 3963771"/>
              <a:gd name="connsiteX3" fmla="*/ 7927897 w 12150006"/>
              <a:gd name="connsiteY3" fmla="*/ 1472524 h 3963771"/>
              <a:gd name="connsiteX4" fmla="*/ 5819165 w 12150006"/>
              <a:gd name="connsiteY4" fmla="*/ 2760834 h 3963771"/>
              <a:gd name="connsiteX5" fmla="*/ 3272851 w 12150006"/>
              <a:gd name="connsiteY5" fmla="*/ 2369390 h 3963771"/>
              <a:gd name="connsiteX6" fmla="*/ 837788 w 12150006"/>
              <a:gd name="connsiteY6" fmla="*/ 3938076 h 3963771"/>
              <a:gd name="connsiteX7" fmla="*/ 93098 w 12150006"/>
              <a:gd name="connsiteY7" fmla="*/ 3926964 h 3963771"/>
              <a:gd name="connsiteX8" fmla="*/ 0 w 12150006"/>
              <a:gd name="connsiteY8" fmla="*/ 3910459 h 3963771"/>
              <a:gd name="connsiteX9" fmla="*/ 0 w 12150006"/>
              <a:gd name="connsiteY9" fmla="*/ 0 h 396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50006" h="3963771">
                <a:moveTo>
                  <a:pt x="0" y="0"/>
                </a:moveTo>
                <a:lnTo>
                  <a:pt x="12150006" y="0"/>
                </a:lnTo>
                <a:cubicBezTo>
                  <a:pt x="11680919" y="463463"/>
                  <a:pt x="11168289" y="868869"/>
                  <a:pt x="10713716" y="1056561"/>
                </a:cubicBezTo>
                <a:cubicBezTo>
                  <a:pt x="9803492" y="1432390"/>
                  <a:pt x="8743655" y="1188479"/>
                  <a:pt x="7927897" y="1472524"/>
                </a:cubicBezTo>
                <a:cubicBezTo>
                  <a:pt x="7112139" y="1756569"/>
                  <a:pt x="6595004" y="2611356"/>
                  <a:pt x="5819165" y="2760834"/>
                </a:cubicBezTo>
                <a:cubicBezTo>
                  <a:pt x="5043323" y="2910311"/>
                  <a:pt x="4103081" y="2173183"/>
                  <a:pt x="3272851" y="2369390"/>
                </a:cubicBezTo>
                <a:cubicBezTo>
                  <a:pt x="2442622" y="2565597"/>
                  <a:pt x="1722325" y="3774412"/>
                  <a:pt x="837788" y="3938076"/>
                </a:cubicBezTo>
                <a:cubicBezTo>
                  <a:pt x="616653" y="3978992"/>
                  <a:pt x="360909" y="3967898"/>
                  <a:pt x="93098" y="3926964"/>
                </a:cubicBezTo>
                <a:lnTo>
                  <a:pt x="0" y="391045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8D5B8F-8F59-49A4-B9EB-E61D44BFCC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0711" y="1224117"/>
            <a:ext cx="4119717" cy="4409769"/>
          </a:xfrm>
          <a:custGeom>
            <a:avLst/>
            <a:gdLst>
              <a:gd name="connsiteX0" fmla="*/ 3490454 w 4119717"/>
              <a:gd name="connsiteY0" fmla="*/ 707922 h 4409769"/>
              <a:gd name="connsiteX1" fmla="*/ 4119717 w 4119717"/>
              <a:gd name="connsiteY1" fmla="*/ 1337185 h 4409769"/>
              <a:gd name="connsiteX2" fmla="*/ 4119717 w 4119717"/>
              <a:gd name="connsiteY2" fmla="*/ 3072583 h 4409769"/>
              <a:gd name="connsiteX3" fmla="*/ 3490454 w 4119717"/>
              <a:gd name="connsiteY3" fmla="*/ 3701846 h 4409769"/>
              <a:gd name="connsiteX4" fmla="*/ 2861191 w 4119717"/>
              <a:gd name="connsiteY4" fmla="*/ 3072583 h 4409769"/>
              <a:gd name="connsiteX5" fmla="*/ 2861191 w 4119717"/>
              <a:gd name="connsiteY5" fmla="*/ 1337185 h 4409769"/>
              <a:gd name="connsiteX6" fmla="*/ 3490454 w 4119717"/>
              <a:gd name="connsiteY6" fmla="*/ 707922 h 4409769"/>
              <a:gd name="connsiteX7" fmla="*/ 629263 w 4119717"/>
              <a:gd name="connsiteY7" fmla="*/ 707922 h 4409769"/>
              <a:gd name="connsiteX8" fmla="*/ 1258526 w 4119717"/>
              <a:gd name="connsiteY8" fmla="*/ 1337185 h 4409769"/>
              <a:gd name="connsiteX9" fmla="*/ 1258526 w 4119717"/>
              <a:gd name="connsiteY9" fmla="*/ 3072583 h 4409769"/>
              <a:gd name="connsiteX10" fmla="*/ 629263 w 4119717"/>
              <a:gd name="connsiteY10" fmla="*/ 3701846 h 4409769"/>
              <a:gd name="connsiteX11" fmla="*/ 0 w 4119717"/>
              <a:gd name="connsiteY11" fmla="*/ 3072583 h 4409769"/>
              <a:gd name="connsiteX12" fmla="*/ 0 w 4119717"/>
              <a:gd name="connsiteY12" fmla="*/ 1337185 h 4409769"/>
              <a:gd name="connsiteX13" fmla="*/ 629263 w 4119717"/>
              <a:gd name="connsiteY13" fmla="*/ 707922 h 4409769"/>
              <a:gd name="connsiteX14" fmla="*/ 2059859 w 4119717"/>
              <a:gd name="connsiteY14" fmla="*/ 0 h 4409769"/>
              <a:gd name="connsiteX15" fmla="*/ 2767782 w 4119717"/>
              <a:gd name="connsiteY15" fmla="*/ 707923 h 4409769"/>
              <a:gd name="connsiteX16" fmla="*/ 2767781 w 4119717"/>
              <a:gd name="connsiteY16" fmla="*/ 3701846 h 4409769"/>
              <a:gd name="connsiteX17" fmla="*/ 2059858 w 4119717"/>
              <a:gd name="connsiteY17" fmla="*/ 4409769 h 4409769"/>
              <a:gd name="connsiteX18" fmla="*/ 2059859 w 4119717"/>
              <a:gd name="connsiteY18" fmla="*/ 4409768 h 4409769"/>
              <a:gd name="connsiteX19" fmla="*/ 1351936 w 4119717"/>
              <a:gd name="connsiteY19" fmla="*/ 3701845 h 4409769"/>
              <a:gd name="connsiteX20" fmla="*/ 1351936 w 4119717"/>
              <a:gd name="connsiteY20" fmla="*/ 707923 h 4409769"/>
              <a:gd name="connsiteX21" fmla="*/ 2059859 w 4119717"/>
              <a:gd name="connsiteY21" fmla="*/ 0 h 440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19717" h="4409769">
                <a:moveTo>
                  <a:pt x="3490454" y="707922"/>
                </a:moveTo>
                <a:cubicBezTo>
                  <a:pt x="3837986" y="707922"/>
                  <a:pt x="4119717" y="989653"/>
                  <a:pt x="4119717" y="1337185"/>
                </a:cubicBezTo>
                <a:lnTo>
                  <a:pt x="4119717" y="3072583"/>
                </a:lnTo>
                <a:cubicBezTo>
                  <a:pt x="4119717" y="3420115"/>
                  <a:pt x="3837986" y="3701846"/>
                  <a:pt x="3490454" y="3701846"/>
                </a:cubicBezTo>
                <a:cubicBezTo>
                  <a:pt x="3142922" y="3701846"/>
                  <a:pt x="2861191" y="3420115"/>
                  <a:pt x="2861191" y="3072583"/>
                </a:cubicBezTo>
                <a:lnTo>
                  <a:pt x="2861191" y="1337185"/>
                </a:lnTo>
                <a:cubicBezTo>
                  <a:pt x="2861191" y="989653"/>
                  <a:pt x="3142922" y="707922"/>
                  <a:pt x="3490454" y="707922"/>
                </a:cubicBezTo>
                <a:close/>
                <a:moveTo>
                  <a:pt x="629263" y="707922"/>
                </a:moveTo>
                <a:cubicBezTo>
                  <a:pt x="976795" y="707922"/>
                  <a:pt x="1258526" y="989653"/>
                  <a:pt x="1258526" y="1337185"/>
                </a:cubicBezTo>
                <a:lnTo>
                  <a:pt x="1258526" y="3072583"/>
                </a:lnTo>
                <a:cubicBezTo>
                  <a:pt x="1258526" y="3420115"/>
                  <a:pt x="976795" y="3701846"/>
                  <a:pt x="629263" y="3701846"/>
                </a:cubicBezTo>
                <a:cubicBezTo>
                  <a:pt x="281731" y="3701846"/>
                  <a:pt x="0" y="3420115"/>
                  <a:pt x="0" y="3072583"/>
                </a:cubicBezTo>
                <a:lnTo>
                  <a:pt x="0" y="1337185"/>
                </a:lnTo>
                <a:cubicBezTo>
                  <a:pt x="0" y="989653"/>
                  <a:pt x="281731" y="707922"/>
                  <a:pt x="629263" y="707922"/>
                </a:cubicBezTo>
                <a:close/>
                <a:moveTo>
                  <a:pt x="2059859" y="0"/>
                </a:moveTo>
                <a:cubicBezTo>
                  <a:pt x="2450834" y="0"/>
                  <a:pt x="2767782" y="316948"/>
                  <a:pt x="2767782" y="707923"/>
                </a:cubicBezTo>
                <a:cubicBezTo>
                  <a:pt x="2767782" y="1705897"/>
                  <a:pt x="2767781" y="2703872"/>
                  <a:pt x="2767781" y="3701846"/>
                </a:cubicBezTo>
                <a:cubicBezTo>
                  <a:pt x="2767781" y="4092821"/>
                  <a:pt x="2450833" y="4409769"/>
                  <a:pt x="2059858" y="4409769"/>
                </a:cubicBezTo>
                <a:lnTo>
                  <a:pt x="2059859" y="4409768"/>
                </a:lnTo>
                <a:cubicBezTo>
                  <a:pt x="1668884" y="4409768"/>
                  <a:pt x="1351936" y="4092820"/>
                  <a:pt x="1351936" y="3701845"/>
                </a:cubicBezTo>
                <a:lnTo>
                  <a:pt x="1351936" y="707923"/>
                </a:lnTo>
                <a:cubicBezTo>
                  <a:pt x="1351936" y="316948"/>
                  <a:pt x="1668884" y="0"/>
                  <a:pt x="2059859" y="0"/>
                </a:cubicBezTo>
                <a:close/>
              </a:path>
            </a:pathLst>
          </a:custGeom>
          <a:effectLst>
            <a:outerShdw blurRad="317500" dist="88900" dir="2700000" algn="tl" rotWithShape="0">
              <a:prstClr val="black">
                <a:alpha val="24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50493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94CDE-7A54-45A6-9A97-A0E0FBFFE0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6091085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B437D16E-F4EB-447D-A6DC-E16583621F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549907">
            <a:off x="4623703" y="1858449"/>
            <a:ext cx="1367468" cy="2393272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noFill/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875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E3168-4101-417E-9C3E-89FC5B04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9B9509-77AB-4695-9EA0-585067678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65E9D-4EBE-4E32-B668-43045307B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EFCD62-01E8-47DA-A7B9-0A294A8B6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E68C8-4D38-49C8-85AE-67AFF702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92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1B7F2-CE0F-4FC7-BCD1-B229A926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51142E-C123-4E34-BF8D-0CBD41C56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34EE79-5C0C-4970-BCFB-59BFED08E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753AA-806B-40CC-B998-721A9300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11DDC9-869E-433A-A99E-04448908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163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E3C19-2332-446C-8E2B-B2CF56CF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231A6B-2354-41CE-8A2D-C0698B39B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B82131-A2C6-4DCA-A1C0-DA63A6E72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250A4B-F832-4F82-A922-905C5C444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CE0510-9B44-4516-A53E-FF0961849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6A4DBAB-29B9-4A65-BC33-2A0F7C6F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710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57486-11B3-43A9-A9AF-8A8ECF15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200DDE-CE51-4470-9D07-B754DC4A8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922FE3-1248-4840-8C4B-EF0F97A77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0B6C510-440D-44C6-89D8-BA7449C11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15D5CE-5BB5-4B6B-8803-95CE40EB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56BF94F-4AF5-42AE-9EE9-42F070CD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34A4E3-8C01-403B-AB0F-6411E718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DB34C5-9AB5-4455-B905-A0A4AFA1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4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5FFD0-2E92-4A43-89FF-1364A9C7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1B2A6D-6E89-44E6-9E38-ABA58C2B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5EA9BB-3636-4D93-AA63-D9CADB38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95DC8C-4A0E-4134-9C94-BCFFF6AE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187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5CAAB2-78BB-4688-B69A-D0274939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9C89F0-FC9F-4C91-A7A3-C2C4B714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22F878-9E91-4BA8-8B06-55020698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8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AA9AE-92E9-4119-B336-60F9A8CC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292A8F-052A-4392-B3FA-F9C01C0E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7AD144-2A67-41C8-9E9D-BF425A854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8A12E4-398E-4BCA-AE6F-91990C47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677243-B8B5-4FBD-B33E-DC40977F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DB41B3-C314-4A6F-8781-C2FC8D5E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48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85405-CB8E-4A93-8615-04D9E38D6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E41897-A2EB-42C2-BC98-87EEFB293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9F6624-16FF-4DEB-B9B5-8FD701354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BAF0F-08EA-45CA-A767-02C708BC2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9CC404-2B14-4AB5-A126-10B392AF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475304-B8CC-40B2-8954-5499A309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14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3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F3809E-8ED4-4BF7-83DF-12A56DE6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94EBB-EBD2-44AE-BFC9-3D33E33A5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CB7AA5-CBA8-435D-83D9-E3173F24F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99853-695C-41C9-920A-471B440F578E}" type="datetimeFigureOut">
              <a:rPr lang="zh-CN" altLang="en-US" smtClean="0"/>
              <a:t>2019/12/15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F71DB5-EDE0-4089-A393-1C5951F37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C93F6B-C362-40DC-8B37-919DA686E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4C151-1B1D-43EB-A02D-89C78BA8E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68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8" r:id="rId14"/>
  </p:sldLayoutIdLst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audio" Target="../media/media1.mp3"/><Relationship Id="rId4" Type="http://schemas.openxmlformats.org/officeDocument/2006/relationships/tags" Target="../tags/tag4.xml"/><Relationship Id="rId9" Type="http://schemas.microsoft.com/office/2007/relationships/media" Target="../media/media1.mp3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0.xml"/><Relationship Id="rId7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1.xml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45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_图片 11">
            <a:extLst>
              <a:ext uri="{FF2B5EF4-FFF2-40B4-BE49-F238E27FC236}">
                <a16:creationId xmlns:a16="http://schemas.microsoft.com/office/drawing/2014/main" id="{E4A70EFD-E07C-4D56-96AC-42F2DD10EB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27" name="PA_图片 26">
            <a:extLst>
              <a:ext uri="{FF2B5EF4-FFF2-40B4-BE49-F238E27FC236}">
                <a16:creationId xmlns:a16="http://schemas.microsoft.com/office/drawing/2014/main" id="{757A4CB7-A193-4282-BDC0-FF46652287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14" name="PA_图片 13">
            <a:extLst>
              <a:ext uri="{FF2B5EF4-FFF2-40B4-BE49-F238E27FC236}">
                <a16:creationId xmlns:a16="http://schemas.microsoft.com/office/drawing/2014/main" id="{90444CD9-7CB9-42CB-AB41-9C9351B828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31" name="PA_图片 30">
            <a:extLst>
              <a:ext uri="{FF2B5EF4-FFF2-40B4-BE49-F238E27FC236}">
                <a16:creationId xmlns:a16="http://schemas.microsoft.com/office/drawing/2014/main" id="{A72989D1-D46F-40FF-831F-024D1E516D2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sp>
        <p:nvSpPr>
          <p:cNvPr id="16" name="PA_圆角矩形 15">
            <a:extLst>
              <a:ext uri="{FF2B5EF4-FFF2-40B4-BE49-F238E27FC236}">
                <a16:creationId xmlns:a16="http://schemas.microsoft.com/office/drawing/2014/main" id="{336C86AE-E58A-4D24-87A2-6DE495A7A24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A_库_图片 20">
            <a:extLst>
              <a:ext uri="{FF2B5EF4-FFF2-40B4-BE49-F238E27FC236}">
                <a16:creationId xmlns:a16="http://schemas.microsoft.com/office/drawing/2014/main" id="{7624EB72-2685-42BF-ADF2-3059BE2C59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6" y="-505918"/>
            <a:ext cx="10924502" cy="7684045"/>
          </a:xfrm>
          <a:prstGeom prst="rect">
            <a:avLst/>
          </a:prstGeom>
        </p:spPr>
      </p:pic>
      <p:sp>
        <p:nvSpPr>
          <p:cNvPr id="19" name="PA_库_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85827" y="2509255"/>
            <a:ext cx="4116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汉仪良品线简" panose="00020600040101010101" pitchFamily="18" charset="-122"/>
                <a:cs typeface="Arial" panose="020B0604020202020204" pitchFamily="34" charset="0"/>
              </a:rPr>
              <a:t>ĐỒ ÁN CUỐI KỲ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汉仪良品线简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38" name="PA_矩形 37">
            <a:extLst>
              <a:ext uri="{FF2B5EF4-FFF2-40B4-BE49-F238E27FC236}">
                <a16:creationId xmlns:a16="http://schemas.microsoft.com/office/drawing/2014/main" id="{A738D895-4CBD-4025-ABA5-2B78C6CFBF5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385827" y="3336104"/>
            <a:ext cx="4576823" cy="23436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altLang="zh-CN" sz="2000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altLang="zh-CN" sz="2000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altLang="zh-CN" sz="2000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altLang="zh-CN" sz="2000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Anh </a:t>
            </a: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endParaRPr lang="en-US" altLang="zh-CN" sz="2000" dirty="0">
              <a:solidFill>
                <a:srgbClr val="FCB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Võ</a:t>
            </a:r>
            <a:r>
              <a:rPr lang="en-US" altLang="zh-CN" sz="2000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altLang="zh-CN" sz="2000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altLang="zh-CN" sz="2000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altLang="zh-CN" sz="2000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altLang="zh-CN" sz="2000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endParaRPr lang="en-US" altLang="zh-CN" sz="2000" dirty="0">
              <a:solidFill>
                <a:srgbClr val="FCB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altLang="zh-CN" sz="2000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altLang="zh-CN" sz="2000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endParaRPr lang="en-US" altLang="zh-CN" sz="2000" dirty="0">
              <a:solidFill>
                <a:srgbClr val="FCB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Ellie Goulding - How Long Will I Love You">
            <a:hlinkClick r:id="" action="ppaction://media"/>
            <a:extLst>
              <a:ext uri="{FF2B5EF4-FFF2-40B4-BE49-F238E27FC236}">
                <a16:creationId xmlns:a16="http://schemas.microsoft.com/office/drawing/2014/main" id="{3E366521-E1FA-4BB4-BCD6-7B60741D18B2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336466" y="7230847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3C38F1-F713-468B-9DC8-BBBC770054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17" y="896429"/>
            <a:ext cx="1645404" cy="13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5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" grpId="0" autoUpdateAnimBg="0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A70EFD-E07C-4D56-96AC-42F2DD10EB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57A4CB7-A193-4282-BDC0-FF46652287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444CD9-7CB9-42CB-AB41-9C9351B82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72989D1-D46F-40FF-831F-024D1E516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36C86AE-E58A-4D24-87A2-6DE495A7A248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A_库_图片 2">
            <a:extLst>
              <a:ext uri="{FF2B5EF4-FFF2-40B4-BE49-F238E27FC236}">
                <a16:creationId xmlns:a16="http://schemas.microsoft.com/office/drawing/2014/main" id="{429DA9F8-D568-4D51-B02C-56E4E3D220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22" y="-800100"/>
            <a:ext cx="10859002" cy="7990585"/>
          </a:xfrm>
          <a:prstGeom prst="rect">
            <a:avLst/>
          </a:prstGeom>
        </p:spPr>
      </p:pic>
      <p:sp>
        <p:nvSpPr>
          <p:cNvPr id="19" name="PA_库_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2436" y="1475202"/>
            <a:ext cx="248177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良品线简" panose="00020600040101010101" pitchFamily="18" charset="-122"/>
                <a:ea typeface="汉仪良品线简" panose="00020600040101010101" pitchFamily="18" charset="-122"/>
              </a:rPr>
              <a:t>3</a:t>
            </a:r>
            <a:endParaRPr lang="zh-CN" altLang="en-US" sz="16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1A769E9-691C-46AB-8074-25DA92737E01}"/>
              </a:ext>
            </a:extLst>
          </p:cNvPr>
          <p:cNvSpPr/>
          <p:nvPr/>
        </p:nvSpPr>
        <p:spPr>
          <a:xfrm>
            <a:off x="1795574" y="4004398"/>
            <a:ext cx="1790701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THREE</a:t>
            </a:r>
            <a:endParaRPr lang="zh-CN" altLang="en-US" dirty="0"/>
          </a:p>
        </p:txBody>
      </p:sp>
      <p:sp>
        <p:nvSpPr>
          <p:cNvPr id="11" name="矩形 19">
            <a:extLst>
              <a:ext uri="{FF2B5EF4-FFF2-40B4-BE49-F238E27FC236}">
                <a16:creationId xmlns:a16="http://schemas.microsoft.com/office/drawing/2014/main" id="{F98D81BF-4E66-414F-9128-66AD916CF5CE}"/>
              </a:ext>
            </a:extLst>
          </p:cNvPr>
          <p:cNvSpPr/>
          <p:nvPr/>
        </p:nvSpPr>
        <p:spPr>
          <a:xfrm>
            <a:off x="2901689" y="2075689"/>
            <a:ext cx="4067174" cy="199817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TÍCH </a:t>
            </a:r>
          </a:p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60678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E27DE-A8DE-4D71-A1CE-8BBAAFB3C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145" y="1518568"/>
            <a:ext cx="8051575" cy="40225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3197814" y="5894022"/>
            <a:ext cx="7380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 page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36109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4660677" y="5976681"/>
            <a:ext cx="2831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DantWeb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A423A7-B695-4A7D-B546-49A540C5C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794" y="1418221"/>
            <a:ext cx="9591096" cy="43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2640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5688418" y="5604354"/>
            <a:ext cx="1048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CA203-F2C9-49F8-8E8E-99D7A56DD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88" y="1652373"/>
            <a:ext cx="11774260" cy="36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1047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2702514" y="5894022"/>
            <a:ext cx="7380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DantWeb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79C1CD-ED16-47FE-AB18-C251AD7A1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65" y="1440449"/>
            <a:ext cx="8629650" cy="42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2945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3150189" y="5894022"/>
            <a:ext cx="7380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template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DantWeb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1CE76-43B7-47D0-A71D-DE3775CF7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406" y="1455648"/>
            <a:ext cx="9207794" cy="411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1538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3197814" y="5932122"/>
            <a:ext cx="7380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DANTWeb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E86BB-1362-4273-862D-9C95A3C77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5299" y="1444707"/>
            <a:ext cx="8484127" cy="436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3221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2550114" y="5894022"/>
            <a:ext cx="7380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marketing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C4EAA4-144A-4383-AF7C-FF32F0804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208" y="1581191"/>
            <a:ext cx="9311006" cy="40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1896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2550114" y="5894022"/>
            <a:ext cx="7380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marketing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C4EAA4-144A-4383-AF7C-FF32F0804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208" y="1581191"/>
            <a:ext cx="9311006" cy="40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0840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tôi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4283664" y="5956011"/>
            <a:ext cx="4117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ty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DANTWeb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8AA4A-AC57-4D9B-9133-1D3952D45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348" y="1472047"/>
            <a:ext cx="9001125" cy="42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895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A893F571-04C4-4633-B850-5D79064C9A20}"/>
              </a:ext>
            </a:extLst>
          </p:cNvPr>
          <p:cNvGrpSpPr/>
          <p:nvPr/>
        </p:nvGrpSpPr>
        <p:grpSpPr>
          <a:xfrm>
            <a:off x="-103213" y="-426268"/>
            <a:ext cx="12305846" cy="7413895"/>
            <a:chOff x="-103213" y="-426268"/>
            <a:chExt cx="12305846" cy="741389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4A70EFD-E07C-4D56-96AC-42F2DD10E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57A4CB7-A193-4282-BDC0-FF4665228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0444CD9-7CB9-42CB-AB41-9C9351B82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72989D1-D46F-40FF-831F-024D1E516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336C86AE-E58A-4D24-87A2-6DE495A7A248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PA_库_图片 2">
            <a:extLst>
              <a:ext uri="{FF2B5EF4-FFF2-40B4-BE49-F238E27FC236}">
                <a16:creationId xmlns:a16="http://schemas.microsoft.com/office/drawing/2014/main" id="{615015C8-E8A4-4678-AB87-5B7A35CD06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375A00D-898B-487A-9217-43B43B304EDC}"/>
              </a:ext>
            </a:extLst>
          </p:cNvPr>
          <p:cNvSpPr/>
          <p:nvPr/>
        </p:nvSpPr>
        <p:spPr>
          <a:xfrm>
            <a:off x="2090050" y="2590189"/>
            <a:ext cx="4576823" cy="182492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</a:t>
            </a: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 TÀI</a:t>
            </a:r>
          </a:p>
        </p:txBody>
      </p:sp>
      <p:sp>
        <p:nvSpPr>
          <p:cNvPr id="19" name="PA_库_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6404" y="1475202"/>
            <a:ext cx="248177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良品线简" panose="00020600040101010101" pitchFamily="18" charset="-122"/>
                <a:ea typeface="汉仪良品线简" panose="00020600040101010101" pitchFamily="18" charset="-122"/>
              </a:rPr>
              <a:t>1</a:t>
            </a:r>
            <a:endParaRPr lang="zh-CN" altLang="en-US" sz="16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1A769E9-691C-46AB-8074-25DA92737E01}"/>
              </a:ext>
            </a:extLst>
          </p:cNvPr>
          <p:cNvSpPr/>
          <p:nvPr/>
        </p:nvSpPr>
        <p:spPr>
          <a:xfrm>
            <a:off x="1056874" y="4186685"/>
            <a:ext cx="1790701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107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FAQ</a:t>
            </a: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4283663" y="5956011"/>
            <a:ext cx="443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xuyên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08F627-F853-49CF-8E84-E42504008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960" y="1549178"/>
            <a:ext cx="8896350" cy="41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3434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4283663" y="5956011"/>
            <a:ext cx="443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7B76-4695-4477-9FCE-1CCA35BCB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92" y="1424663"/>
            <a:ext cx="8553450" cy="43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2553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600" y="643507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4283663" y="5956011"/>
            <a:ext cx="443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2BAA2-B84C-49B0-85AA-408565B61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665" y="1604707"/>
            <a:ext cx="8408015" cy="41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248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599" y="643507"/>
            <a:ext cx="4833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Quên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4952271" y="5976681"/>
            <a:ext cx="443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lấy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khẩu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717A7-CCD8-48AF-A1FB-6FC770AC7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319" y="1453582"/>
            <a:ext cx="8863722" cy="438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5953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176187" y="290286"/>
            <a:ext cx="11774261" cy="6345717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8BAF4-E489-4844-A064-41A3A5358D0E}"/>
              </a:ext>
            </a:extLst>
          </p:cNvPr>
          <p:cNvSpPr txBox="1"/>
          <p:nvPr/>
        </p:nvSpPr>
        <p:spPr>
          <a:xfrm>
            <a:off x="1083599" y="643507"/>
            <a:ext cx="4833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Dashboard</a:t>
            </a:r>
          </a:p>
        </p:txBody>
      </p:sp>
      <p:sp>
        <p:nvSpPr>
          <p:cNvPr id="20" name="矩形: 圆角 12">
            <a:extLst>
              <a:ext uri="{FF2B5EF4-FFF2-40B4-BE49-F238E27FC236}">
                <a16:creationId xmlns:a16="http://schemas.microsoft.com/office/drawing/2014/main" id="{B9F3A71C-28A6-4697-8BBF-6FB22BFC1A95}"/>
              </a:ext>
            </a:extLst>
          </p:cNvPr>
          <p:cNvSpPr/>
          <p:nvPr/>
        </p:nvSpPr>
        <p:spPr>
          <a:xfrm>
            <a:off x="8148680" y="643507"/>
            <a:ext cx="3025819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CÁC TRANG CHÍNH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BFA02-8704-4368-9C3E-455613B3FF9C}"/>
              </a:ext>
            </a:extLst>
          </p:cNvPr>
          <p:cNvSpPr txBox="1"/>
          <p:nvPr/>
        </p:nvSpPr>
        <p:spPr>
          <a:xfrm>
            <a:off x="4952271" y="5976681"/>
            <a:ext cx="4431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F178D-82BA-4BE2-840C-683B49362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256" y="1362649"/>
            <a:ext cx="7695112" cy="439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1128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A70EFD-E07C-4D56-96AC-42F2DD10EB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57A4CB7-A193-4282-BDC0-FF46652287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444CD9-7CB9-42CB-AB41-9C9351B82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72989D1-D46F-40FF-831F-024D1E516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36C86AE-E58A-4D24-87A2-6DE495A7A248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库_图片 3">
            <a:extLst>
              <a:ext uri="{FF2B5EF4-FFF2-40B4-BE49-F238E27FC236}">
                <a16:creationId xmlns:a16="http://schemas.microsoft.com/office/drawing/2014/main" id="{883027E2-B9B8-42D9-BD7A-A9839D9F1C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06" y="-629951"/>
            <a:ext cx="10378447" cy="7617578"/>
          </a:xfrm>
          <a:prstGeom prst="rect">
            <a:avLst/>
          </a:prstGeom>
        </p:spPr>
      </p:pic>
      <p:sp>
        <p:nvSpPr>
          <p:cNvPr id="19" name="PA_库_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2436" y="1475202"/>
            <a:ext cx="248177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良品线简" panose="00020600040101010101" pitchFamily="18" charset="-122"/>
                <a:ea typeface="汉仪良品线简" panose="00020600040101010101" pitchFamily="18" charset="-122"/>
              </a:rPr>
              <a:t>4</a:t>
            </a:r>
            <a:endParaRPr lang="zh-CN" altLang="en-US" sz="16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1A769E9-691C-46AB-8074-25DA92737E01}"/>
              </a:ext>
            </a:extLst>
          </p:cNvPr>
          <p:cNvSpPr/>
          <p:nvPr/>
        </p:nvSpPr>
        <p:spPr>
          <a:xfrm>
            <a:off x="1691794" y="4213948"/>
            <a:ext cx="1790701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FOUR</a:t>
            </a:r>
            <a:endParaRPr lang="zh-CN" altLang="en-US" dirty="0"/>
          </a:p>
        </p:txBody>
      </p:sp>
      <p:sp>
        <p:nvSpPr>
          <p:cNvPr id="11" name="矩形 19">
            <a:extLst>
              <a:ext uri="{FF2B5EF4-FFF2-40B4-BE49-F238E27FC236}">
                <a16:creationId xmlns:a16="http://schemas.microsoft.com/office/drawing/2014/main" id="{20566B24-B25A-4CD8-BBEF-66A5254F2AA7}"/>
              </a:ext>
            </a:extLst>
          </p:cNvPr>
          <p:cNvSpPr/>
          <p:nvPr/>
        </p:nvSpPr>
        <p:spPr>
          <a:xfrm>
            <a:off x="2698834" y="2565133"/>
            <a:ext cx="4067174" cy="98251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KẾT</a:t>
            </a:r>
          </a:p>
        </p:txBody>
      </p:sp>
    </p:spTree>
    <p:extLst>
      <p:ext uri="{BB962C8B-B14F-4D97-AF65-F5344CB8AC3E}">
        <p14:creationId xmlns:p14="http://schemas.microsoft.com/office/powerpoint/2010/main" val="106884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53E00D-FFD9-483D-88C9-0F4B0140F7F1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E8CCFD7-6924-4FCF-8BED-262132C56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AF4842-B4A7-4383-8BD1-445CA1707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EB51FDC-FFB2-4E86-8974-AF681E946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8521245" cy="688049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D7FBF07-AA24-45A4-BA90-8763B2F96D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232E34A-31E9-4018-93C2-8C5D415CEFC0}"/>
                </a:ext>
              </a:extLst>
            </p:cNvPr>
            <p:cNvSpPr/>
            <p:nvPr/>
          </p:nvSpPr>
          <p:spPr>
            <a:xfrm>
              <a:off x="163033" y="918868"/>
              <a:ext cx="1189989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PA_库_圆角矩形 6">
            <a:extLst>
              <a:ext uri="{FF2B5EF4-FFF2-40B4-BE49-F238E27FC236}">
                <a16:creationId xmlns:a16="http://schemas.microsoft.com/office/drawing/2014/main" id="{21FB3601-E17B-4461-87BA-7D84DB70392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56860" y="1148489"/>
            <a:ext cx="2080260" cy="434486"/>
          </a:xfrm>
          <a:prstGeom prst="roundRect">
            <a:avLst>
              <a:gd name="adj" fmla="val 16989"/>
            </a:avLst>
          </a:prstGeom>
          <a:gradFill>
            <a:gsLst>
              <a:gs pos="13000">
                <a:srgbClr val="FCB75E"/>
              </a:gs>
              <a:gs pos="84000">
                <a:srgbClr val="EB6EB2"/>
              </a:gs>
            </a:gsLst>
            <a:lin ang="4200000" scaled="0"/>
          </a:gradFill>
          <a:ln>
            <a:solidFill>
              <a:srgbClr val="F9CF59">
                <a:alpha val="24000"/>
              </a:srgbClr>
            </a:solidFill>
          </a:ln>
          <a:effectLst>
            <a:outerShdw blurRad="330200" dist="203200" dir="27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PA_库_矩形 10"/>
          <p:cNvSpPr/>
          <p:nvPr>
            <p:custDataLst>
              <p:tags r:id="rId2"/>
            </p:custDataLst>
          </p:nvPr>
        </p:nvSpPr>
        <p:spPr>
          <a:xfrm>
            <a:off x="181014" y="2918256"/>
            <a:ext cx="5530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đẹp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sắc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website.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Website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website.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PA_库_矩形 11"/>
          <p:cNvSpPr/>
          <p:nvPr>
            <p:custDataLst>
              <p:tags r:id="rId3"/>
            </p:custDataLst>
          </p:nvPr>
        </p:nvSpPr>
        <p:spPr>
          <a:xfrm>
            <a:off x="5736181" y="1173889"/>
            <a:ext cx="13292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altLang="zh-CN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zh-CN" alt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F185599-F7D6-468F-8847-7E7A761BEB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5025" y="-898485"/>
            <a:ext cx="5438175" cy="400167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659F02-3601-4AC1-8C3F-D76FDB9ED71F}"/>
              </a:ext>
            </a:extLst>
          </p:cNvPr>
          <p:cNvCxnSpPr/>
          <p:nvPr/>
        </p:nvCxnSpPr>
        <p:spPr>
          <a:xfrm>
            <a:off x="6287546" y="3253679"/>
            <a:ext cx="0" cy="1521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A_库_矩形 10">
            <a:extLst>
              <a:ext uri="{FF2B5EF4-FFF2-40B4-BE49-F238E27FC236}">
                <a16:creationId xmlns:a16="http://schemas.microsoft.com/office/drawing/2014/main" id="{F8702492-4F4E-449D-9A4E-F4DEE2AFD4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015419" y="3091545"/>
            <a:ext cx="56941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responsive.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đẹp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tắc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571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1" grpId="0" autoUpdateAnimBg="0"/>
      <p:bldP spid="12" grpId="0" autoUpdateAnimBg="0"/>
      <p:bldP spid="31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47239A7-77D1-4C48-A7DB-52C2842F43B7}"/>
              </a:ext>
            </a:extLst>
          </p:cNvPr>
          <p:cNvGrpSpPr/>
          <p:nvPr/>
        </p:nvGrpSpPr>
        <p:grpSpPr>
          <a:xfrm>
            <a:off x="-174806" y="-432613"/>
            <a:ext cx="12305846" cy="7413895"/>
            <a:chOff x="-103213" y="-426268"/>
            <a:chExt cx="12305846" cy="7413895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B8335DA-35D1-4023-8FE9-F56AB548D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4CFC470-46D9-49CC-B3EF-412558749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F72B008-1DC7-4D6A-97ED-93D501F88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273481A-7057-416F-BB5F-64822CD67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EDDB306F-7297-4724-B4D1-79CF48C9064F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AD92535F-EE79-41EB-9F03-4BF0BACEC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0634" y="1006327"/>
            <a:ext cx="1550733" cy="1550733"/>
          </a:xfrm>
          <a:custGeom>
            <a:avLst/>
            <a:gdLst>
              <a:gd name="connsiteX0" fmla="*/ 1163216 w 2326432"/>
              <a:gd name="connsiteY0" fmla="*/ 0 h 2326432"/>
              <a:gd name="connsiteX1" fmla="*/ 2326432 w 2326432"/>
              <a:gd name="connsiteY1" fmla="*/ 1163216 h 2326432"/>
              <a:gd name="connsiteX2" fmla="*/ 1163216 w 2326432"/>
              <a:gd name="connsiteY2" fmla="*/ 2326432 h 2326432"/>
              <a:gd name="connsiteX3" fmla="*/ 0 w 2326432"/>
              <a:gd name="connsiteY3" fmla="*/ 1163216 h 2326432"/>
              <a:gd name="connsiteX4" fmla="*/ 1163216 w 2326432"/>
              <a:gd name="connsiteY4" fmla="*/ 0 h 232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6432" h="2326432">
                <a:moveTo>
                  <a:pt x="1163216" y="0"/>
                </a:moveTo>
                <a:cubicBezTo>
                  <a:pt x="1805642" y="0"/>
                  <a:pt x="2326432" y="520790"/>
                  <a:pt x="2326432" y="1163216"/>
                </a:cubicBezTo>
                <a:cubicBezTo>
                  <a:pt x="2326432" y="1805642"/>
                  <a:pt x="1805642" y="2326432"/>
                  <a:pt x="1163216" y="2326432"/>
                </a:cubicBezTo>
                <a:cubicBezTo>
                  <a:pt x="520790" y="2326432"/>
                  <a:pt x="0" y="1805642"/>
                  <a:pt x="0" y="1163216"/>
                </a:cubicBezTo>
                <a:cubicBezTo>
                  <a:pt x="0" y="520790"/>
                  <a:pt x="520790" y="0"/>
                  <a:pt x="1163216" y="0"/>
                </a:cubicBezTo>
                <a:close/>
              </a:path>
            </a:pathLst>
          </a:custGeom>
        </p:spPr>
      </p:pic>
      <p:sp>
        <p:nvSpPr>
          <p:cNvPr id="4" name="PA_库_圆角矩形 3">
            <a:extLst>
              <a:ext uri="{FF2B5EF4-FFF2-40B4-BE49-F238E27FC236}">
                <a16:creationId xmlns:a16="http://schemas.microsoft.com/office/drawing/2014/main" id="{C4029441-805B-4F0B-846E-7D635FCC78A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69109" y="2782584"/>
            <a:ext cx="1995914" cy="411073"/>
          </a:xfrm>
          <a:prstGeom prst="roundRect">
            <a:avLst>
              <a:gd name="adj" fmla="val 50000"/>
            </a:avLst>
          </a:prstGeom>
          <a:gradFill>
            <a:gsLst>
              <a:gs pos="13000">
                <a:srgbClr val="EB6EB2"/>
              </a:gs>
              <a:gs pos="84000">
                <a:srgbClr val="FCB75E"/>
              </a:gs>
            </a:gsLst>
            <a:lin ang="4200000" scaled="0"/>
          </a:gradFill>
          <a:ln>
            <a:solidFill>
              <a:srgbClr val="F9CF59">
                <a:alpha val="24000"/>
              </a:srgbClr>
            </a:solidFill>
          </a:ln>
          <a:effectLst>
            <a:outerShdw blurRad="330200" dist="203200" dir="2700000" algn="ctr" rotWithShape="0">
              <a:srgbClr val="000000">
                <a:alpha val="1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KHUYẾT ĐIỂM</a:t>
            </a:r>
            <a:endParaRPr lang="zh-CN" altLang="en-US" b="1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C7D96-D647-4060-B0D3-521302F160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09" y="3405431"/>
            <a:ext cx="822587" cy="8225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67438AA-A493-4A3F-BA82-9D31F4A22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06" y="3424854"/>
            <a:ext cx="822587" cy="8225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DC7690-A9FE-4D1A-B9C5-3C0BE97B6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705" y="3430250"/>
            <a:ext cx="822587" cy="8225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C64FAE-4D69-4625-B64A-90407FC5742B}"/>
              </a:ext>
            </a:extLst>
          </p:cNvPr>
          <p:cNvSpPr/>
          <p:nvPr/>
        </p:nvSpPr>
        <p:spPr>
          <a:xfrm>
            <a:off x="1437546" y="4493076"/>
            <a:ext cx="2699975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1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Chưa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làm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tính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thử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B62401-57CE-426B-BF3C-3DCD56076611}"/>
              </a:ext>
            </a:extLst>
          </p:cNvPr>
          <p:cNvSpPr/>
          <p:nvPr/>
        </p:nvSpPr>
        <p:spPr>
          <a:xfrm>
            <a:off x="4547335" y="4576916"/>
            <a:ext cx="2699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2FD67-ADE9-44F0-AC2B-C66BFBE65224}"/>
              </a:ext>
            </a:extLst>
          </p:cNvPr>
          <p:cNvSpPr/>
          <p:nvPr/>
        </p:nvSpPr>
        <p:spPr>
          <a:xfrm>
            <a:off x="7609499" y="4477173"/>
            <a:ext cx="26999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dung ban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19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A70EFD-E07C-4D56-96AC-42F2DD10E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57A4CB7-A193-4282-BDC0-FF4665228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36C86AE-E58A-4D24-87A2-6DE495A7A248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/>
        </p:nvSpPr>
        <p:spPr>
          <a:xfrm>
            <a:off x="-549289" y="1055386"/>
            <a:ext cx="1257107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良品线简" panose="00020600040101010101" pitchFamily="18" charset="-122"/>
                <a:ea typeface="汉仪良品线简" panose="00020600040101010101" pitchFamily="18" charset="-122"/>
              </a:rPr>
              <a:t>Thanks</a:t>
            </a:r>
            <a:endParaRPr lang="zh-CN" altLang="en-US" sz="16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1A769E9-691C-46AB-8074-25DA92737E01}"/>
              </a:ext>
            </a:extLst>
          </p:cNvPr>
          <p:cNvSpPr/>
          <p:nvPr/>
        </p:nvSpPr>
        <p:spPr>
          <a:xfrm>
            <a:off x="5247609" y="4989742"/>
            <a:ext cx="1790701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0444CD9-7CB9-42CB-AB41-9C9351B82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719"/>
            <a:ext cx="9311007" cy="68804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72989D1-D46F-40FF-831F-024D1E516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0570AF4-267E-42AF-ACF9-EDE325AFFC96}"/>
              </a:ext>
            </a:extLst>
          </p:cNvPr>
          <p:cNvGrpSpPr/>
          <p:nvPr/>
        </p:nvGrpSpPr>
        <p:grpSpPr>
          <a:xfrm>
            <a:off x="-103213" y="-426268"/>
            <a:ext cx="12305846" cy="7413895"/>
            <a:chOff x="-103213" y="-426268"/>
            <a:chExt cx="12305846" cy="741389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9822A9-0679-4BB5-89EA-A1FC5DA64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D803AD1-9A98-4680-B4F8-10EF7B0F9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FB1E773-EB4F-4667-9E5C-B2286CCD1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89F2D8E-F39E-4CCE-ACC1-9B32926D8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D5A58E1-B84D-45D4-87BF-A5453F2C23B2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PA_图片 20">
            <a:extLst>
              <a:ext uri="{FF2B5EF4-FFF2-40B4-BE49-F238E27FC236}">
                <a16:creationId xmlns:a16="http://schemas.microsoft.com/office/drawing/2014/main" id="{E098443B-A1AB-4C23-9EFF-D8AFE223AB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1560" y="252319"/>
            <a:ext cx="8126490" cy="60051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D20AD24-BB90-46E2-B875-D055810EF808}"/>
              </a:ext>
            </a:extLst>
          </p:cNvPr>
          <p:cNvSpPr/>
          <p:nvPr/>
        </p:nvSpPr>
        <p:spPr>
          <a:xfrm>
            <a:off x="5130848" y="2213047"/>
            <a:ext cx="5270743" cy="253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r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Sự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phát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triển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của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Thương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mại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điện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tử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方正兰亭纤黑_GBK" panose="02000000000000000000" pitchFamily="2" charset="-122"/>
              <a:cs typeface="Arial" panose="020B0604020202020204" pitchFamily="34" charset="0"/>
            </a:endParaRPr>
          </a:p>
          <a:p>
            <a:pPr marL="228600" indent="-228600" algn="r">
              <a:lnSpc>
                <a:spcPct val="300000"/>
              </a:lnSpc>
              <a:buFont typeface="+mj-lt"/>
              <a:buAutoNum type="arabicPeriod"/>
            </a:pP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Tốc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độ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tăng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trưởng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của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lĩnh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vực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bán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lẻ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trực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tuyến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方正兰亭纤黑_GBK" panose="02000000000000000000" pitchFamily="2" charset="-122"/>
              <a:cs typeface="Arial" panose="020B0604020202020204" pitchFamily="34" charset="0"/>
            </a:endParaRPr>
          </a:p>
          <a:p>
            <a:pPr marL="228600" indent="-228600" algn="r">
              <a:lnSpc>
                <a:spcPct val="300000"/>
              </a:lnSpc>
              <a:buFont typeface="+mj-lt"/>
              <a:buAutoNum type="arabicPeriod"/>
            </a:pP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Tác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dụng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của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website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bán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hàng</a:t>
            </a: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trong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việc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tăng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doanh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rPr>
              <a:t>thu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方正兰亭纤黑_GBK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57587C9-ABCF-48CE-8FE0-A63EBF26EC72}"/>
              </a:ext>
            </a:extLst>
          </p:cNvPr>
          <p:cNvGrpSpPr/>
          <p:nvPr/>
        </p:nvGrpSpPr>
        <p:grpSpPr>
          <a:xfrm>
            <a:off x="7827264" y="1227593"/>
            <a:ext cx="2620996" cy="384953"/>
            <a:chOff x="2579666" y="3211794"/>
            <a:chExt cx="2620996" cy="38495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AF9AB08-4F3D-4EDD-BA7F-2FD29C856B39}"/>
                </a:ext>
              </a:extLst>
            </p:cNvPr>
            <p:cNvSpPr/>
            <p:nvPr/>
          </p:nvSpPr>
          <p:spPr>
            <a:xfrm>
              <a:off x="2579666" y="3211794"/>
              <a:ext cx="2574327" cy="369332"/>
            </a:xfrm>
            <a:prstGeom prst="rect">
              <a:avLst/>
            </a:prstGeom>
            <a:gradFill>
              <a:gsLst>
                <a:gs pos="100000">
                  <a:srgbClr val="F5BF2E"/>
                </a:gs>
                <a:gs pos="0">
                  <a:srgbClr val="EB6EB2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Shape 884">
              <a:extLst>
                <a:ext uri="{FF2B5EF4-FFF2-40B4-BE49-F238E27FC236}">
                  <a16:creationId xmlns:a16="http://schemas.microsoft.com/office/drawing/2014/main" id="{5B32AA33-0511-49EC-9D5C-4B3FA470A3CB}"/>
                </a:ext>
              </a:extLst>
            </p:cNvPr>
            <p:cNvSpPr/>
            <p:nvPr/>
          </p:nvSpPr>
          <p:spPr>
            <a:xfrm>
              <a:off x="2710660" y="3227415"/>
              <a:ext cx="2490002" cy="369332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Lý</a:t>
              </a: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 do </a:t>
              </a: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chọn</a:t>
              </a: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đề</a:t>
              </a: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tài</a:t>
              </a:r>
              <a:endParaRPr sz="20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169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C11AC33-3CDA-4868-AF45-0AA2BCA78ED9}"/>
              </a:ext>
            </a:extLst>
          </p:cNvPr>
          <p:cNvSpPr/>
          <p:nvPr/>
        </p:nvSpPr>
        <p:spPr>
          <a:xfrm>
            <a:off x="0" y="0"/>
            <a:ext cx="6091085" cy="6858000"/>
          </a:xfrm>
          <a:prstGeom prst="rect">
            <a:avLst/>
          </a:prstGeom>
          <a:gradFill flip="none" rotWithShape="1">
            <a:gsLst>
              <a:gs pos="8000">
                <a:srgbClr val="EB6EB2"/>
              </a:gs>
              <a:gs pos="100000">
                <a:srgbClr val="FCB75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6A7F27A-3107-4BDA-BB60-0C375E1D944E}"/>
              </a:ext>
            </a:extLst>
          </p:cNvPr>
          <p:cNvGrpSpPr/>
          <p:nvPr/>
        </p:nvGrpSpPr>
        <p:grpSpPr>
          <a:xfrm>
            <a:off x="-113846" y="-427647"/>
            <a:ext cx="12305846" cy="7413895"/>
            <a:chOff x="-103213" y="-426268"/>
            <a:chExt cx="12305846" cy="7413895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EBFEF109-7706-41DE-B16B-E638FC04C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CFE58E00-ECEF-47FB-8173-736A6BE9F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51A1A13E-4089-4220-A39E-A4C58991C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7193CC54-7685-4279-B5E7-FE194028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019CFB05-6ACE-48A1-9D08-F520E3A0E2B0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E5EE628-304B-477D-84DC-B0C443BBE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530" y="1959213"/>
            <a:ext cx="2563672" cy="2868521"/>
          </a:xfrm>
          <a:prstGeom prst="rect">
            <a:avLst/>
          </a:prstGeom>
          <a:effectLst>
            <a:outerShdw blurRad="635000" dist="381000" dir="99600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6072624-057F-4499-A04D-A097DDD3269C}"/>
              </a:ext>
            </a:extLst>
          </p:cNvPr>
          <p:cNvGrpSpPr/>
          <p:nvPr/>
        </p:nvGrpSpPr>
        <p:grpSpPr>
          <a:xfrm>
            <a:off x="752706" y="2195747"/>
            <a:ext cx="3849774" cy="1261884"/>
            <a:chOff x="752706" y="2195747"/>
            <a:chExt cx="3516539" cy="12618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9138BA-4CE8-4989-A084-CBB36FD31A34}"/>
                </a:ext>
              </a:extLst>
            </p:cNvPr>
            <p:cNvSpPr txBox="1"/>
            <p:nvPr/>
          </p:nvSpPr>
          <p:spPr>
            <a:xfrm>
              <a:off x="1148674" y="2195747"/>
              <a:ext cx="3120571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ĐỐI VỚI </a:t>
              </a: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KHÁCH HÀNG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72E10CF-7125-4C02-AA69-FED14E9378DF}"/>
                </a:ext>
              </a:extLst>
            </p:cNvPr>
            <p:cNvGrpSpPr/>
            <p:nvPr/>
          </p:nvGrpSpPr>
          <p:grpSpPr>
            <a:xfrm>
              <a:off x="752706" y="2428383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E60AA54-E9DB-43E0-B254-3FED07C7A9F1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BF351964-59FC-4599-B08F-4BF08D051389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4B2F66-EFFA-4723-9CC1-E7204665B43C}"/>
              </a:ext>
            </a:extLst>
          </p:cNvPr>
          <p:cNvGrpSpPr/>
          <p:nvPr/>
        </p:nvGrpSpPr>
        <p:grpSpPr>
          <a:xfrm>
            <a:off x="7486493" y="1132105"/>
            <a:ext cx="3498969" cy="784830"/>
            <a:chOff x="8487882" y="1881583"/>
            <a:chExt cx="3498969" cy="78483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E19A310-8CD3-458C-923C-1B9E27F0125B}"/>
                </a:ext>
              </a:extLst>
            </p:cNvPr>
            <p:cNvSpPr/>
            <p:nvPr/>
          </p:nvSpPr>
          <p:spPr>
            <a:xfrm>
              <a:off x="8487882" y="1976487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02C023E-0177-4926-8F9D-B69F31BFBA46}"/>
                </a:ext>
              </a:extLst>
            </p:cNvPr>
            <p:cNvGrpSpPr/>
            <p:nvPr/>
          </p:nvGrpSpPr>
          <p:grpSpPr>
            <a:xfrm>
              <a:off x="9229133" y="1881583"/>
              <a:ext cx="2757718" cy="784830"/>
              <a:chOff x="2143845" y="3824949"/>
              <a:chExt cx="2757718" cy="78483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DDCA53-C0AF-4376-A82E-8EDCC4578BA8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D0CA0D-62D9-4A93-A959-9EE806334557}"/>
                  </a:ext>
                </a:extLst>
              </p:cNvPr>
              <p:cNvSpPr txBox="1"/>
              <p:nvPr/>
            </p:nvSpPr>
            <p:spPr>
              <a:xfrm>
                <a:off x="2143845" y="3824949"/>
                <a:ext cx="275771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Quảng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bá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dịch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vụ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xây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dựng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website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cho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các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shop online,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doanh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nghiệp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vừa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và</a:t>
                </a:r>
                <a:r>
                  <a:rPr lang="en-US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5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nhỏ</a:t>
                </a: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91613296-8F7C-4B22-9BB2-0FECE0BBD2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6" r="28976"/>
          <a:stretch>
            <a:fillRect/>
          </a:stretch>
        </p:blipFill>
        <p:spPr>
          <a:xfrm rot="549907">
            <a:off x="4721423" y="2507345"/>
            <a:ext cx="813360" cy="1423501"/>
          </a:xfrm>
        </p:spPr>
      </p:pic>
      <p:grpSp>
        <p:nvGrpSpPr>
          <p:cNvPr id="45" name="组合 9">
            <a:extLst>
              <a:ext uri="{FF2B5EF4-FFF2-40B4-BE49-F238E27FC236}">
                <a16:creationId xmlns:a16="http://schemas.microsoft.com/office/drawing/2014/main" id="{1D4B2B40-0CD0-44AF-AA58-16680034BFCB}"/>
              </a:ext>
            </a:extLst>
          </p:cNvPr>
          <p:cNvGrpSpPr/>
          <p:nvPr/>
        </p:nvGrpSpPr>
        <p:grpSpPr>
          <a:xfrm>
            <a:off x="1354275" y="1130498"/>
            <a:ext cx="2574327" cy="384953"/>
            <a:chOff x="2579666" y="3211794"/>
            <a:chExt cx="2574327" cy="384953"/>
          </a:xfrm>
        </p:grpSpPr>
        <p:sp>
          <p:nvSpPr>
            <p:cNvPr id="46" name="矩形 10">
              <a:extLst>
                <a:ext uri="{FF2B5EF4-FFF2-40B4-BE49-F238E27FC236}">
                  <a16:creationId xmlns:a16="http://schemas.microsoft.com/office/drawing/2014/main" id="{333D3F78-8671-4BBA-959C-0E88074C8935}"/>
                </a:ext>
              </a:extLst>
            </p:cNvPr>
            <p:cNvSpPr/>
            <p:nvPr/>
          </p:nvSpPr>
          <p:spPr>
            <a:xfrm>
              <a:off x="2579666" y="3211794"/>
              <a:ext cx="2574327" cy="369332"/>
            </a:xfrm>
            <a:prstGeom prst="rect">
              <a:avLst/>
            </a:prstGeom>
            <a:gradFill>
              <a:gsLst>
                <a:gs pos="100000">
                  <a:srgbClr val="F5BF2E"/>
                </a:gs>
                <a:gs pos="0">
                  <a:srgbClr val="EB6EB2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Shape 884">
              <a:extLst>
                <a:ext uri="{FF2B5EF4-FFF2-40B4-BE49-F238E27FC236}">
                  <a16:creationId xmlns:a16="http://schemas.microsoft.com/office/drawing/2014/main" id="{79C3D1C3-51C8-4614-B3A7-41E2F48BA52A}"/>
                </a:ext>
              </a:extLst>
            </p:cNvPr>
            <p:cNvSpPr/>
            <p:nvPr/>
          </p:nvSpPr>
          <p:spPr>
            <a:xfrm>
              <a:off x="2878140" y="3227415"/>
              <a:ext cx="1943731" cy="369332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Mục</a:t>
              </a: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tiêu</a:t>
              </a: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đề</a:t>
              </a: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tài</a:t>
              </a:r>
              <a:endParaRPr sz="20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86B77D-D4C7-4A3F-A4AF-2BEDDF7FFDE1}"/>
              </a:ext>
            </a:extLst>
          </p:cNvPr>
          <p:cNvGrpSpPr/>
          <p:nvPr/>
        </p:nvGrpSpPr>
        <p:grpSpPr>
          <a:xfrm>
            <a:off x="7486493" y="2155373"/>
            <a:ext cx="3498969" cy="616502"/>
            <a:chOff x="8487882" y="1976487"/>
            <a:chExt cx="3498969" cy="61650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9D2F1B-3A13-4797-BA1C-7D8F1A4C75DB}"/>
                </a:ext>
              </a:extLst>
            </p:cNvPr>
            <p:cNvSpPr/>
            <p:nvPr/>
          </p:nvSpPr>
          <p:spPr>
            <a:xfrm>
              <a:off x="8487882" y="1976487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AE8EC20-516E-44D4-8B0B-B04F23F0C9E4}"/>
                </a:ext>
              </a:extLst>
            </p:cNvPr>
            <p:cNvGrpSpPr/>
            <p:nvPr/>
          </p:nvGrpSpPr>
          <p:grpSpPr>
            <a:xfrm>
              <a:off x="9229133" y="1976833"/>
              <a:ext cx="2757718" cy="584775"/>
              <a:chOff x="2143845" y="3920199"/>
              <a:chExt cx="2757718" cy="584775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749C41-0434-485A-A9D4-FB3FB50A0403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93BCF8-2C27-4797-9893-78D2B334777F}"/>
                  </a:ext>
                </a:extLst>
              </p:cNvPr>
              <p:cNvSpPr txBox="1"/>
              <p:nvPr/>
            </p:nvSpPr>
            <p:spPr>
              <a:xfrm>
                <a:off x="2143845" y="3920199"/>
                <a:ext cx="27577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Cung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cấp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những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lựa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chọn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tốt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giao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diện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đẹp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CD437CD-6CDB-4E65-8DC3-298260369E5A}"/>
              </a:ext>
            </a:extLst>
          </p:cNvPr>
          <p:cNvGrpSpPr/>
          <p:nvPr/>
        </p:nvGrpSpPr>
        <p:grpSpPr>
          <a:xfrm>
            <a:off x="7490219" y="3095119"/>
            <a:ext cx="3498969" cy="616502"/>
            <a:chOff x="8487882" y="1976487"/>
            <a:chExt cx="3498969" cy="61650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32672E7-2C52-49D9-9A5A-9D0BA7E1C131}"/>
                </a:ext>
              </a:extLst>
            </p:cNvPr>
            <p:cNvSpPr/>
            <p:nvPr/>
          </p:nvSpPr>
          <p:spPr>
            <a:xfrm>
              <a:off x="8487882" y="1976487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BE77EA7-7B62-402B-8C30-102E2622A096}"/>
                </a:ext>
              </a:extLst>
            </p:cNvPr>
            <p:cNvGrpSpPr/>
            <p:nvPr/>
          </p:nvGrpSpPr>
          <p:grpSpPr>
            <a:xfrm>
              <a:off x="9229133" y="2005408"/>
              <a:ext cx="2757718" cy="584775"/>
              <a:chOff x="2143845" y="3948774"/>
              <a:chExt cx="2757718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F88BBB-1B66-4B03-9046-738851F0E2A6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A1AE14D-7265-49E7-B5DC-EDE6FB72F304}"/>
                  </a:ext>
                </a:extLst>
              </p:cNvPr>
              <p:cNvSpPr txBox="1"/>
              <p:nvPr/>
            </p:nvSpPr>
            <p:spPr>
              <a:xfrm>
                <a:off x="2143845" y="3948774"/>
                <a:ext cx="27577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Thiết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kế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đơn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giản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phù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hợp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cho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tất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cả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mọi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người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24B383-694A-45A3-A889-56E67C9A5C7C}"/>
              </a:ext>
            </a:extLst>
          </p:cNvPr>
          <p:cNvGrpSpPr/>
          <p:nvPr/>
        </p:nvGrpSpPr>
        <p:grpSpPr>
          <a:xfrm>
            <a:off x="7480698" y="3952039"/>
            <a:ext cx="3498969" cy="830997"/>
            <a:chOff x="8487882" y="1881583"/>
            <a:chExt cx="3498969" cy="830997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EAF3FB8-20F0-45E3-97BB-A24CC31A9A4F}"/>
                </a:ext>
              </a:extLst>
            </p:cNvPr>
            <p:cNvSpPr/>
            <p:nvPr/>
          </p:nvSpPr>
          <p:spPr>
            <a:xfrm>
              <a:off x="8487882" y="1976487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19EC29E-37B5-479B-AF12-6DE853233CF9}"/>
                </a:ext>
              </a:extLst>
            </p:cNvPr>
            <p:cNvGrpSpPr/>
            <p:nvPr/>
          </p:nvGrpSpPr>
          <p:grpSpPr>
            <a:xfrm>
              <a:off x="9229133" y="1881583"/>
              <a:ext cx="2757718" cy="830997"/>
              <a:chOff x="2143845" y="3824949"/>
              <a:chExt cx="2757718" cy="830997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47622-CE61-45BC-A03E-C8DB1AF22048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57A2423-3769-418B-9C44-480E350A5741}"/>
                  </a:ext>
                </a:extLst>
              </p:cNvPr>
              <p:cNvSpPr txBox="1"/>
              <p:nvPr/>
            </p:nvSpPr>
            <p:spPr>
              <a:xfrm>
                <a:off x="2143845" y="3824949"/>
                <a:ext cx="275771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Môi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trường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thuận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lợi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giúp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tạo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website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kinh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doanh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cho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riêng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mình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2A8B880-A0AC-4A23-BE17-92CA1E984F97}"/>
              </a:ext>
            </a:extLst>
          </p:cNvPr>
          <p:cNvGrpSpPr/>
          <p:nvPr/>
        </p:nvGrpSpPr>
        <p:grpSpPr>
          <a:xfrm>
            <a:off x="7456883" y="4916099"/>
            <a:ext cx="3498969" cy="830997"/>
            <a:chOff x="8487882" y="1881583"/>
            <a:chExt cx="3498969" cy="83099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268EC7F-1BE4-4C8B-AEBE-727BECC28D84}"/>
                </a:ext>
              </a:extLst>
            </p:cNvPr>
            <p:cNvSpPr/>
            <p:nvPr/>
          </p:nvSpPr>
          <p:spPr>
            <a:xfrm>
              <a:off x="8487882" y="1976487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22087DB-BCF1-46A6-8928-DF97AB5927E2}"/>
                </a:ext>
              </a:extLst>
            </p:cNvPr>
            <p:cNvGrpSpPr/>
            <p:nvPr/>
          </p:nvGrpSpPr>
          <p:grpSpPr>
            <a:xfrm>
              <a:off x="9229133" y="1881583"/>
              <a:ext cx="2757718" cy="830997"/>
              <a:chOff x="2143845" y="3824949"/>
              <a:chExt cx="2757718" cy="830997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695C6D-1FD8-421A-99B5-486F9CE69903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9605ED-D645-46E4-BAD4-0E8B5D6E24A3}"/>
                  </a:ext>
                </a:extLst>
              </p:cNvPr>
              <p:cNvSpPr txBox="1"/>
              <p:nvPr/>
            </p:nvSpPr>
            <p:spPr>
              <a:xfrm>
                <a:off x="2143845" y="3824949"/>
                <a:ext cx="275771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Cập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nhật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xu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hướng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thiết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kế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mới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quan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tâm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tới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khách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hàng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2C963D-74D6-4E99-92B2-52B17885D1E6}"/>
              </a:ext>
            </a:extLst>
          </p:cNvPr>
          <p:cNvGrpSpPr/>
          <p:nvPr/>
        </p:nvGrpSpPr>
        <p:grpSpPr>
          <a:xfrm>
            <a:off x="7619333" y="1400625"/>
            <a:ext cx="331716" cy="4073823"/>
            <a:chOff x="7619333" y="1400625"/>
            <a:chExt cx="331716" cy="40738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171E61-4BF8-4E6F-9F9B-2B82971BD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6287" y="1400625"/>
              <a:ext cx="304762" cy="3047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2BC25E-A78D-42B5-9856-8AF63C57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858" y="2323630"/>
              <a:ext cx="304762" cy="3047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3F4CF2-3DB6-4365-8EBB-F5CD968DB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9728" y="3276619"/>
              <a:ext cx="304762" cy="30476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D500C2-3F60-4053-AE0B-74AB42D99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619" y="4193462"/>
              <a:ext cx="304762" cy="30476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2946C1F-B388-4889-A63F-FB5F2696F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333" y="5169686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381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C11AC33-3CDA-4868-AF45-0AA2BCA78ED9}"/>
              </a:ext>
            </a:extLst>
          </p:cNvPr>
          <p:cNvSpPr/>
          <p:nvPr/>
        </p:nvSpPr>
        <p:spPr>
          <a:xfrm>
            <a:off x="6094388" y="-17120"/>
            <a:ext cx="6091085" cy="6858000"/>
          </a:xfrm>
          <a:prstGeom prst="rect">
            <a:avLst/>
          </a:prstGeom>
          <a:gradFill flip="none" rotWithShape="1">
            <a:gsLst>
              <a:gs pos="8000">
                <a:srgbClr val="EB6EB2"/>
              </a:gs>
              <a:gs pos="100000">
                <a:srgbClr val="FCB75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A6A7F27A-3107-4BDA-BB60-0C375E1D944E}"/>
              </a:ext>
            </a:extLst>
          </p:cNvPr>
          <p:cNvGrpSpPr/>
          <p:nvPr/>
        </p:nvGrpSpPr>
        <p:grpSpPr>
          <a:xfrm>
            <a:off x="-106160" y="-427570"/>
            <a:ext cx="12305846" cy="7413895"/>
            <a:chOff x="-103213" y="-426268"/>
            <a:chExt cx="12305846" cy="7413895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EBFEF109-7706-41DE-B16B-E638FC04C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366" b="77189"/>
            <a:stretch/>
          </p:blipFill>
          <p:spPr>
            <a:xfrm>
              <a:off x="-1" y="0"/>
              <a:ext cx="9462977" cy="1573619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CFE58E00-ECEF-47FB-8173-736A6BE9F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04" t="50194"/>
            <a:stretch/>
          </p:blipFill>
          <p:spPr>
            <a:xfrm>
              <a:off x="7946066" y="3462670"/>
              <a:ext cx="4256567" cy="3435840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51A1A13E-4089-4220-A39E-A4C58991C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213" y="107132"/>
              <a:ext cx="9311007" cy="6880495"/>
            </a:xfrm>
            <a:prstGeom prst="rect">
              <a:avLst/>
            </a:prstGeom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7193CC54-7685-4279-B5E7-FE1940282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50"/>
            <a:stretch/>
          </p:blipFill>
          <p:spPr>
            <a:xfrm>
              <a:off x="10115550" y="-426268"/>
              <a:ext cx="1848281" cy="6880495"/>
            </a:xfrm>
            <a:prstGeom prst="rect">
              <a:avLst/>
            </a:prstGeom>
          </p:spPr>
        </p:pic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019CFB05-6ACE-48A1-9D08-F520E3A0E2B0}"/>
                </a:ext>
              </a:extLst>
            </p:cNvPr>
            <p:cNvSpPr/>
            <p:nvPr/>
          </p:nvSpPr>
          <p:spPr>
            <a:xfrm>
              <a:off x="809625" y="852820"/>
              <a:ext cx="10572749" cy="5219700"/>
            </a:xfrm>
            <a:prstGeom prst="roundRect">
              <a:avLst>
                <a:gd name="adj" fmla="val 3163"/>
              </a:avLst>
            </a:prstGeom>
            <a:solidFill>
              <a:srgbClr val="241B3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E5EE628-304B-477D-84DC-B0C443BBE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530" y="1959213"/>
            <a:ext cx="2563672" cy="2868521"/>
          </a:xfrm>
          <a:prstGeom prst="rect">
            <a:avLst/>
          </a:prstGeom>
          <a:effectLst>
            <a:outerShdw blurRad="635000" dist="381000" dir="99600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6072624-057F-4499-A04D-A097DDD3269C}"/>
              </a:ext>
            </a:extLst>
          </p:cNvPr>
          <p:cNvGrpSpPr/>
          <p:nvPr/>
        </p:nvGrpSpPr>
        <p:grpSpPr>
          <a:xfrm>
            <a:off x="752706" y="2195747"/>
            <a:ext cx="3849774" cy="1261884"/>
            <a:chOff x="752706" y="2195747"/>
            <a:chExt cx="3516539" cy="12618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9138BA-4CE8-4989-A084-CBB36FD31A34}"/>
                </a:ext>
              </a:extLst>
            </p:cNvPr>
            <p:cNvSpPr txBox="1"/>
            <p:nvPr/>
          </p:nvSpPr>
          <p:spPr>
            <a:xfrm>
              <a:off x="1148674" y="2195747"/>
              <a:ext cx="3120571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ĐỐI VỚI </a:t>
              </a:r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THÀNH VIÊN</a:t>
              </a:r>
              <a:endPara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72E10CF-7125-4C02-AA69-FED14E9378DF}"/>
                </a:ext>
              </a:extLst>
            </p:cNvPr>
            <p:cNvGrpSpPr/>
            <p:nvPr/>
          </p:nvGrpSpPr>
          <p:grpSpPr>
            <a:xfrm>
              <a:off x="752706" y="2428383"/>
              <a:ext cx="295275" cy="246132"/>
              <a:chOff x="466725" y="2427118"/>
              <a:chExt cx="295275" cy="246132"/>
            </a:xfrm>
            <a:solidFill>
              <a:schemeClr val="bg1"/>
            </a:solidFill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E60AA54-E9DB-43E0-B254-3FED07C7A9F1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BF351964-59FC-4599-B08F-4BF08D051389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4B2F66-EFFA-4723-9CC1-E7204665B43C}"/>
              </a:ext>
            </a:extLst>
          </p:cNvPr>
          <p:cNvGrpSpPr/>
          <p:nvPr/>
        </p:nvGrpSpPr>
        <p:grpSpPr>
          <a:xfrm>
            <a:off x="7486493" y="1207442"/>
            <a:ext cx="3502695" cy="636069"/>
            <a:chOff x="8487882" y="1956920"/>
            <a:chExt cx="3502695" cy="63606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E19A310-8CD3-458C-923C-1B9E27F0125B}"/>
                </a:ext>
              </a:extLst>
            </p:cNvPr>
            <p:cNvSpPr/>
            <p:nvPr/>
          </p:nvSpPr>
          <p:spPr>
            <a:xfrm>
              <a:off x="8487882" y="1976487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02C023E-0177-4926-8F9D-B69F31BFBA46}"/>
                </a:ext>
              </a:extLst>
            </p:cNvPr>
            <p:cNvGrpSpPr/>
            <p:nvPr/>
          </p:nvGrpSpPr>
          <p:grpSpPr>
            <a:xfrm>
              <a:off x="9232859" y="1956920"/>
              <a:ext cx="2757718" cy="584775"/>
              <a:chOff x="2147571" y="3900286"/>
              <a:chExt cx="2757718" cy="58477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DDCA53-C0AF-4376-A82E-8EDCC4578BA8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D0CA0D-62D9-4A93-A959-9EE806334557}"/>
                  </a:ext>
                </a:extLst>
              </p:cNvPr>
              <p:cNvSpPr txBox="1"/>
              <p:nvPr/>
            </p:nvSpPr>
            <p:spPr>
              <a:xfrm>
                <a:off x="2147571" y="3900286"/>
                <a:ext cx="27577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Kỹ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năng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làm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việc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nhóm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quản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lý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nhóm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p:grpSp>
      </p:grp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91613296-8F7C-4B22-9BB2-0FECE0BBD2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6" r="28976"/>
          <a:stretch>
            <a:fillRect/>
          </a:stretch>
        </p:blipFill>
        <p:spPr>
          <a:xfrm rot="549907">
            <a:off x="4721423" y="2507345"/>
            <a:ext cx="813360" cy="1423501"/>
          </a:xfrm>
        </p:spPr>
      </p:pic>
      <p:grpSp>
        <p:nvGrpSpPr>
          <p:cNvPr id="45" name="组合 9">
            <a:extLst>
              <a:ext uri="{FF2B5EF4-FFF2-40B4-BE49-F238E27FC236}">
                <a16:creationId xmlns:a16="http://schemas.microsoft.com/office/drawing/2014/main" id="{1D4B2B40-0CD0-44AF-AA58-16680034BFCB}"/>
              </a:ext>
            </a:extLst>
          </p:cNvPr>
          <p:cNvGrpSpPr/>
          <p:nvPr/>
        </p:nvGrpSpPr>
        <p:grpSpPr>
          <a:xfrm>
            <a:off x="1354275" y="1130498"/>
            <a:ext cx="2574327" cy="384953"/>
            <a:chOff x="2579666" y="3211794"/>
            <a:chExt cx="2574327" cy="384953"/>
          </a:xfrm>
        </p:grpSpPr>
        <p:sp>
          <p:nvSpPr>
            <p:cNvPr id="46" name="矩形 10">
              <a:extLst>
                <a:ext uri="{FF2B5EF4-FFF2-40B4-BE49-F238E27FC236}">
                  <a16:creationId xmlns:a16="http://schemas.microsoft.com/office/drawing/2014/main" id="{333D3F78-8671-4BBA-959C-0E88074C8935}"/>
                </a:ext>
              </a:extLst>
            </p:cNvPr>
            <p:cNvSpPr/>
            <p:nvPr/>
          </p:nvSpPr>
          <p:spPr>
            <a:xfrm>
              <a:off x="2579666" y="3211794"/>
              <a:ext cx="2574327" cy="369332"/>
            </a:xfrm>
            <a:prstGeom prst="rect">
              <a:avLst/>
            </a:prstGeom>
            <a:gradFill>
              <a:gsLst>
                <a:gs pos="100000">
                  <a:srgbClr val="F5BF2E"/>
                </a:gs>
                <a:gs pos="0">
                  <a:srgbClr val="EB6EB2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Shape 884">
              <a:extLst>
                <a:ext uri="{FF2B5EF4-FFF2-40B4-BE49-F238E27FC236}">
                  <a16:creationId xmlns:a16="http://schemas.microsoft.com/office/drawing/2014/main" id="{79C3D1C3-51C8-4614-B3A7-41E2F48BA52A}"/>
                </a:ext>
              </a:extLst>
            </p:cNvPr>
            <p:cNvSpPr/>
            <p:nvPr/>
          </p:nvSpPr>
          <p:spPr>
            <a:xfrm>
              <a:off x="2878140" y="3227415"/>
              <a:ext cx="1943731" cy="369332"/>
            </a:xfrm>
            <a:prstGeom prst="rect">
              <a:avLst/>
            </a:prstGeom>
            <a:noFill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Mục</a:t>
              </a: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tiêu</a:t>
              </a: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đề</a:t>
              </a: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ea typeface="方正兰亭纤黑_GBK" panose="02000000000000000000" pitchFamily="2" charset="-122"/>
                  <a:cs typeface="Arial" panose="020B0604020202020204" pitchFamily="34" charset="0"/>
                </a:rPr>
                <a:t>tài</a:t>
              </a:r>
              <a:endParaRPr sz="2000" b="1" dirty="0">
                <a:solidFill>
                  <a:schemeClr val="bg1"/>
                </a:solidFill>
                <a:latin typeface="Arial" panose="020B0604020202020204" pitchFamily="34" charset="0"/>
                <a:ea typeface="方正兰亭纤黑_GBK" panose="02000000000000000000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86B77D-D4C7-4A3F-A4AF-2BEDDF7FFDE1}"/>
              </a:ext>
            </a:extLst>
          </p:cNvPr>
          <p:cNvGrpSpPr/>
          <p:nvPr/>
        </p:nvGrpSpPr>
        <p:grpSpPr>
          <a:xfrm>
            <a:off x="7486493" y="2155373"/>
            <a:ext cx="3502695" cy="616502"/>
            <a:chOff x="8487882" y="1976487"/>
            <a:chExt cx="3502695" cy="61650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9D2F1B-3A13-4797-BA1C-7D8F1A4C75DB}"/>
                </a:ext>
              </a:extLst>
            </p:cNvPr>
            <p:cNvSpPr/>
            <p:nvPr/>
          </p:nvSpPr>
          <p:spPr>
            <a:xfrm>
              <a:off x="8487882" y="1976487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AE8EC20-516E-44D4-8B0B-B04F23F0C9E4}"/>
                </a:ext>
              </a:extLst>
            </p:cNvPr>
            <p:cNvGrpSpPr/>
            <p:nvPr/>
          </p:nvGrpSpPr>
          <p:grpSpPr>
            <a:xfrm>
              <a:off x="9232859" y="2042992"/>
              <a:ext cx="2757718" cy="338554"/>
              <a:chOff x="2147571" y="3986358"/>
              <a:chExt cx="2757718" cy="338554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749C41-0434-485A-A9D4-FB3FB50A0403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93BCF8-2C27-4797-9893-78D2B334777F}"/>
                  </a:ext>
                </a:extLst>
              </p:cNvPr>
              <p:cNvSpPr txBox="1"/>
              <p:nvPr/>
            </p:nvSpPr>
            <p:spPr>
              <a:xfrm>
                <a:off x="2147571" y="3986358"/>
                <a:ext cx="275771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Kỹ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năng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phân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tích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vấn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đề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CD437CD-6CDB-4E65-8DC3-298260369E5A}"/>
              </a:ext>
            </a:extLst>
          </p:cNvPr>
          <p:cNvGrpSpPr/>
          <p:nvPr/>
        </p:nvGrpSpPr>
        <p:grpSpPr>
          <a:xfrm>
            <a:off x="7490219" y="3095119"/>
            <a:ext cx="3498969" cy="616502"/>
            <a:chOff x="8487882" y="1976487"/>
            <a:chExt cx="3498969" cy="61650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32672E7-2C52-49D9-9A5A-9D0BA7E1C131}"/>
                </a:ext>
              </a:extLst>
            </p:cNvPr>
            <p:cNvSpPr/>
            <p:nvPr/>
          </p:nvSpPr>
          <p:spPr>
            <a:xfrm>
              <a:off x="8487882" y="1976487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BE77EA7-7B62-402B-8C30-102E2622A096}"/>
                </a:ext>
              </a:extLst>
            </p:cNvPr>
            <p:cNvGrpSpPr/>
            <p:nvPr/>
          </p:nvGrpSpPr>
          <p:grpSpPr>
            <a:xfrm>
              <a:off x="9229133" y="1986358"/>
              <a:ext cx="2757718" cy="584775"/>
              <a:chOff x="2143845" y="3929724"/>
              <a:chExt cx="2757718" cy="584775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6F88BBB-1B66-4B03-9046-738851F0E2A6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A1AE14D-7265-49E7-B5DC-EDE6FB72F304}"/>
                  </a:ext>
                </a:extLst>
              </p:cNvPr>
              <p:cNvSpPr txBox="1"/>
              <p:nvPr/>
            </p:nvSpPr>
            <p:spPr>
              <a:xfrm>
                <a:off x="2143845" y="3929724"/>
                <a:ext cx="27577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Kỹ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năng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tự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học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tự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nghiên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cứu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24B383-694A-45A3-A889-56E67C9A5C7C}"/>
              </a:ext>
            </a:extLst>
          </p:cNvPr>
          <p:cNvGrpSpPr/>
          <p:nvPr/>
        </p:nvGrpSpPr>
        <p:grpSpPr>
          <a:xfrm>
            <a:off x="7480698" y="4037764"/>
            <a:ext cx="3498969" cy="625681"/>
            <a:chOff x="8487882" y="1967308"/>
            <a:chExt cx="3498969" cy="62568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EAF3FB8-20F0-45E3-97BB-A24CC31A9A4F}"/>
                </a:ext>
              </a:extLst>
            </p:cNvPr>
            <p:cNvSpPr/>
            <p:nvPr/>
          </p:nvSpPr>
          <p:spPr>
            <a:xfrm>
              <a:off x="8487882" y="1976487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19EC29E-37B5-479B-AF12-6DE853233CF9}"/>
                </a:ext>
              </a:extLst>
            </p:cNvPr>
            <p:cNvGrpSpPr/>
            <p:nvPr/>
          </p:nvGrpSpPr>
          <p:grpSpPr>
            <a:xfrm>
              <a:off x="9229133" y="1967308"/>
              <a:ext cx="2757718" cy="584775"/>
              <a:chOff x="2143845" y="3910674"/>
              <a:chExt cx="2757718" cy="58477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B47622-CE61-45BC-A03E-C8DB1AF22048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57A2423-3769-418B-9C44-480E350A5741}"/>
                  </a:ext>
                </a:extLst>
              </p:cNvPr>
              <p:cNvSpPr txBox="1"/>
              <p:nvPr/>
            </p:nvSpPr>
            <p:spPr>
              <a:xfrm>
                <a:off x="2143845" y="3910674"/>
                <a:ext cx="27577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Kỹ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năng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quản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lý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tiến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độ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và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thời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gian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2A8B880-A0AC-4A23-BE17-92CA1E984F97}"/>
              </a:ext>
            </a:extLst>
          </p:cNvPr>
          <p:cNvGrpSpPr/>
          <p:nvPr/>
        </p:nvGrpSpPr>
        <p:grpSpPr>
          <a:xfrm>
            <a:off x="7456883" y="4897049"/>
            <a:ext cx="3498969" cy="830997"/>
            <a:chOff x="8487882" y="1862533"/>
            <a:chExt cx="3498969" cy="83099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268EC7F-1BE4-4C8B-AEBE-727BECC28D84}"/>
                </a:ext>
              </a:extLst>
            </p:cNvPr>
            <p:cNvSpPr/>
            <p:nvPr/>
          </p:nvSpPr>
          <p:spPr>
            <a:xfrm>
              <a:off x="8487882" y="1976487"/>
              <a:ext cx="616502" cy="61650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22087DB-BCF1-46A6-8928-DF97AB5927E2}"/>
                </a:ext>
              </a:extLst>
            </p:cNvPr>
            <p:cNvGrpSpPr/>
            <p:nvPr/>
          </p:nvGrpSpPr>
          <p:grpSpPr>
            <a:xfrm>
              <a:off x="9229133" y="1862533"/>
              <a:ext cx="2757718" cy="830997"/>
              <a:chOff x="2143845" y="3805899"/>
              <a:chExt cx="2757718" cy="830997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9695C6D-1FD8-421A-99B5-486F9CE69903}"/>
                  </a:ext>
                </a:extLst>
              </p:cNvPr>
              <p:cNvSpPr txBox="1"/>
              <p:nvPr/>
            </p:nvSpPr>
            <p:spPr>
              <a:xfrm>
                <a:off x="2485422" y="4024779"/>
                <a:ext cx="194061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9605ED-D645-46E4-BAD4-0E8B5D6E24A3}"/>
                  </a:ext>
                </a:extLst>
              </p:cNvPr>
              <p:cNvSpPr txBox="1"/>
              <p:nvPr/>
            </p:nvSpPr>
            <p:spPr>
              <a:xfrm>
                <a:off x="2143845" y="3805899"/>
                <a:ext cx="275771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Kỹ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năng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thuyết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trình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thực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hiện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powerpoint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viết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báo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cáo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256BD20-C54E-48BD-A44A-AB0B6A4734DD}"/>
              </a:ext>
            </a:extLst>
          </p:cNvPr>
          <p:cNvGrpSpPr/>
          <p:nvPr/>
        </p:nvGrpSpPr>
        <p:grpSpPr>
          <a:xfrm>
            <a:off x="7622178" y="1380133"/>
            <a:ext cx="353570" cy="4097734"/>
            <a:chOff x="7622178" y="1380133"/>
            <a:chExt cx="353570" cy="40977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E78B16-61F5-4255-9794-5985A5C5A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6353" y="1380133"/>
              <a:ext cx="304762" cy="3047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A70A6E-21DF-4D85-A175-9197A7652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986" y="2334408"/>
              <a:ext cx="304762" cy="304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37A728-44BA-49C6-8EC0-4A093A02C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357" y="3276619"/>
              <a:ext cx="304762" cy="3047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2B92829-3E73-4856-8EF7-E2897A046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357" y="4221212"/>
              <a:ext cx="304762" cy="3047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994B80C-1E41-42A2-B3A4-0E22927BA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2178" y="5173105"/>
              <a:ext cx="304762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844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4A70EFD-E07C-4D56-96AC-42F2DD10EB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57A4CB7-A193-4282-BDC0-FF46652287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444CD9-7CB9-42CB-AB41-9C9351B82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72989D1-D46F-40FF-831F-024D1E516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336C86AE-E58A-4D24-87A2-6DE495A7A248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库_图片 3">
            <a:extLst>
              <a:ext uri="{FF2B5EF4-FFF2-40B4-BE49-F238E27FC236}">
                <a16:creationId xmlns:a16="http://schemas.microsoft.com/office/drawing/2014/main" id="{BD110CB6-7848-4402-ABE8-F62A2E69E3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91" y="-658248"/>
            <a:ext cx="10269442" cy="7556758"/>
          </a:xfrm>
          <a:prstGeom prst="rect">
            <a:avLst/>
          </a:prstGeom>
        </p:spPr>
      </p:pic>
      <p:sp>
        <p:nvSpPr>
          <p:cNvPr id="19" name="PA_库_文本框 18">
            <a:extLst>
              <a:ext uri="{FF2B5EF4-FFF2-40B4-BE49-F238E27FC236}">
                <a16:creationId xmlns:a16="http://schemas.microsoft.com/office/drawing/2014/main" id="{DB64EB1A-38BF-4824-A0E3-DF02DEAF73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45088" y="1475202"/>
            <a:ext cx="88376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良品线简" panose="00020600040101010101" pitchFamily="18" charset="-122"/>
                <a:ea typeface="汉仪良品线简" panose="00020600040101010101" pitchFamily="18" charset="-122"/>
              </a:rPr>
              <a:t>2</a:t>
            </a:r>
            <a:endParaRPr lang="zh-CN" altLang="en-US" sz="16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良品线简" panose="00020600040101010101" pitchFamily="18" charset="-122"/>
              <a:ea typeface="汉仪良品线简" panose="00020600040101010101" pitchFamily="18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1A769E9-691C-46AB-8074-25DA92737E01}"/>
              </a:ext>
            </a:extLst>
          </p:cNvPr>
          <p:cNvSpPr/>
          <p:nvPr/>
        </p:nvSpPr>
        <p:spPr>
          <a:xfrm>
            <a:off x="1583890" y="3226424"/>
            <a:ext cx="1790701" cy="55245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CB75E"/>
              </a:gs>
              <a:gs pos="100000">
                <a:srgbClr val="EB6EB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TWO</a:t>
            </a:r>
            <a:endParaRPr lang="zh-CN" altLang="en-US" dirty="0"/>
          </a:p>
        </p:txBody>
      </p:sp>
      <p:sp>
        <p:nvSpPr>
          <p:cNvPr id="11" name="矩形 19">
            <a:extLst>
              <a:ext uri="{FF2B5EF4-FFF2-40B4-BE49-F238E27FC236}">
                <a16:creationId xmlns:a16="http://schemas.microsoft.com/office/drawing/2014/main" id="{9E93B114-C0C8-4FD1-9A41-962D12962111}"/>
              </a:ext>
            </a:extLst>
          </p:cNvPr>
          <p:cNvSpPr/>
          <p:nvPr/>
        </p:nvSpPr>
        <p:spPr>
          <a:xfrm>
            <a:off x="2816953" y="2426439"/>
            <a:ext cx="4067174" cy="182492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rgbClr val="FCB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SỞ LÝ THUYẾT</a:t>
            </a:r>
          </a:p>
        </p:txBody>
      </p:sp>
    </p:spTree>
    <p:extLst>
      <p:ext uri="{BB962C8B-B14F-4D97-AF65-F5344CB8AC3E}">
        <p14:creationId xmlns:p14="http://schemas.microsoft.com/office/powerpoint/2010/main" val="425417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BE2C77-0E31-4025-93F1-DD744129A044}"/>
              </a:ext>
            </a:extLst>
          </p:cNvPr>
          <p:cNvGrpSpPr/>
          <p:nvPr/>
        </p:nvGrpSpPr>
        <p:grpSpPr>
          <a:xfrm>
            <a:off x="1648187" y="1103000"/>
            <a:ext cx="4197180" cy="1323439"/>
            <a:chOff x="6547020" y="2639168"/>
            <a:chExt cx="4197180" cy="132343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659F70-AE09-43A2-9573-965F90DE7CEE}"/>
                </a:ext>
              </a:extLst>
            </p:cNvPr>
            <p:cNvSpPr txBox="1"/>
            <p:nvPr/>
          </p:nvSpPr>
          <p:spPr>
            <a:xfrm>
              <a:off x="6942988" y="2639168"/>
              <a:ext cx="38012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vi-VN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Ơ</a:t>
              </a:r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SỞ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LÝ THUYẾT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5AE2291-CD2F-47C9-A3E2-5CD7533BE4B0}"/>
                </a:ext>
              </a:extLst>
            </p:cNvPr>
            <p:cNvGrpSpPr/>
            <p:nvPr/>
          </p:nvGrpSpPr>
          <p:grpSpPr>
            <a:xfrm>
              <a:off x="6547020" y="2871804"/>
              <a:ext cx="295275" cy="246132"/>
              <a:chOff x="466725" y="2427118"/>
              <a:chExt cx="295275" cy="246132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FBD78C3-189C-4866-B14B-AFBC4A587B88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15F3461-B237-4ACE-A8B2-AD389DE4BA07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rgbClr val="EB6E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AC7920-EB79-4AF7-A647-103F86EC9031}"/>
              </a:ext>
            </a:extLst>
          </p:cNvPr>
          <p:cNvGrpSpPr/>
          <p:nvPr/>
        </p:nvGrpSpPr>
        <p:grpSpPr>
          <a:xfrm>
            <a:off x="1155532" y="2811632"/>
            <a:ext cx="10556946" cy="1886425"/>
            <a:chOff x="1155532" y="2811632"/>
            <a:chExt cx="10556946" cy="188642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5E221B-056E-4FA7-8E79-063938C73F7A}"/>
                </a:ext>
              </a:extLst>
            </p:cNvPr>
            <p:cNvSpPr txBox="1"/>
            <p:nvPr/>
          </p:nvSpPr>
          <p:spPr>
            <a:xfrm>
              <a:off x="1155532" y="4322322"/>
              <a:ext cx="2777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Studio 2019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2CD052F-E4F0-466F-BA50-8235903D6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7687" y="2901157"/>
              <a:ext cx="1450568" cy="118155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6ED173-27D3-4599-AC48-2502A541D858}"/>
                </a:ext>
              </a:extLst>
            </p:cNvPr>
            <p:cNvSpPr txBox="1"/>
            <p:nvPr/>
          </p:nvSpPr>
          <p:spPr>
            <a:xfrm>
              <a:off x="6574510" y="4324828"/>
              <a:ext cx="2777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Bootstrap Studio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6837B0-24C5-4BBF-AEA7-44E35F0497B3}"/>
                </a:ext>
              </a:extLst>
            </p:cNvPr>
            <p:cNvSpPr txBox="1"/>
            <p:nvPr/>
          </p:nvSpPr>
          <p:spPr>
            <a:xfrm>
              <a:off x="8934694" y="4328725"/>
              <a:ext cx="2777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Adobe Photoshop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1A2E26-5DA7-4FE9-A442-E026E571D012}"/>
                </a:ext>
              </a:extLst>
            </p:cNvPr>
            <p:cNvSpPr txBox="1"/>
            <p:nvPr/>
          </p:nvSpPr>
          <p:spPr>
            <a:xfrm>
              <a:off x="3756443" y="4324407"/>
              <a:ext cx="2777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Visual Studio Code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513AC9-38DB-4B9A-9AEE-81EBF5FFE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273" y="2811632"/>
              <a:ext cx="1412068" cy="14061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CAEB3F-556B-4229-9440-072E355D0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423" y="2869188"/>
              <a:ext cx="1171619" cy="11716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EB6F94-C454-4A25-BD91-60AE32E5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8361" y="2963501"/>
              <a:ext cx="1103598" cy="110359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ECEF9C6-C630-4476-B3BF-A246008B7D0D}"/>
              </a:ext>
            </a:extLst>
          </p:cNvPr>
          <p:cNvSpPr txBox="1"/>
          <p:nvPr/>
        </p:nvSpPr>
        <p:spPr>
          <a:xfrm>
            <a:off x="8476874" y="1296650"/>
            <a:ext cx="2258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0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BE2C77-0E31-4025-93F1-DD744129A044}"/>
              </a:ext>
            </a:extLst>
          </p:cNvPr>
          <p:cNvGrpSpPr/>
          <p:nvPr/>
        </p:nvGrpSpPr>
        <p:grpSpPr>
          <a:xfrm>
            <a:off x="1648187" y="1103000"/>
            <a:ext cx="4197180" cy="1323439"/>
            <a:chOff x="6547020" y="2639168"/>
            <a:chExt cx="4197180" cy="132343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659F70-AE09-43A2-9573-965F90DE7CEE}"/>
                </a:ext>
              </a:extLst>
            </p:cNvPr>
            <p:cNvSpPr txBox="1"/>
            <p:nvPr/>
          </p:nvSpPr>
          <p:spPr>
            <a:xfrm>
              <a:off x="6942988" y="2639168"/>
              <a:ext cx="38012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vi-VN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Ơ</a:t>
              </a:r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SỞ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LÝ THUYẾT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5AE2291-CD2F-47C9-A3E2-5CD7533BE4B0}"/>
                </a:ext>
              </a:extLst>
            </p:cNvPr>
            <p:cNvGrpSpPr/>
            <p:nvPr/>
          </p:nvGrpSpPr>
          <p:grpSpPr>
            <a:xfrm>
              <a:off x="6547020" y="2871804"/>
              <a:ext cx="295275" cy="246132"/>
              <a:chOff x="466725" y="2427118"/>
              <a:chExt cx="295275" cy="246132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FBD78C3-189C-4866-B14B-AFBC4A587B88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15F3461-B237-4ACE-A8B2-AD389DE4BA07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rgbClr val="EB6E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EF9C6-C630-4476-B3BF-A246008B7D0D}"/>
              </a:ext>
            </a:extLst>
          </p:cNvPr>
          <p:cNvSpPr txBox="1"/>
          <p:nvPr/>
        </p:nvSpPr>
        <p:spPr>
          <a:xfrm>
            <a:off x="8216071" y="1253108"/>
            <a:ext cx="2258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A8FECA-5BE1-44C4-B13B-393CAF33A83C}"/>
              </a:ext>
            </a:extLst>
          </p:cNvPr>
          <p:cNvGrpSpPr/>
          <p:nvPr/>
        </p:nvGrpSpPr>
        <p:grpSpPr>
          <a:xfrm>
            <a:off x="1371839" y="2620711"/>
            <a:ext cx="9168632" cy="2458346"/>
            <a:chOff x="1371839" y="2620711"/>
            <a:chExt cx="9168632" cy="245834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5E221B-056E-4FA7-8E79-063938C73F7A}"/>
                </a:ext>
              </a:extLst>
            </p:cNvPr>
            <p:cNvSpPr txBox="1"/>
            <p:nvPr/>
          </p:nvSpPr>
          <p:spPr>
            <a:xfrm>
              <a:off x="1760106" y="4667307"/>
              <a:ext cx="934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HTML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6ED173-27D3-4599-AC48-2502A541D858}"/>
                </a:ext>
              </a:extLst>
            </p:cNvPr>
            <p:cNvSpPr txBox="1"/>
            <p:nvPr/>
          </p:nvSpPr>
          <p:spPr>
            <a:xfrm>
              <a:off x="6664366" y="4709725"/>
              <a:ext cx="1371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JavaScript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6837B0-24C5-4BBF-AEA7-44E35F0497B3}"/>
                </a:ext>
              </a:extLst>
            </p:cNvPr>
            <p:cNvSpPr txBox="1"/>
            <p:nvPr/>
          </p:nvSpPr>
          <p:spPr>
            <a:xfrm>
              <a:off x="9434191" y="4709725"/>
              <a:ext cx="740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XML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1A2E26-5DA7-4FE9-A442-E026E571D012}"/>
                </a:ext>
              </a:extLst>
            </p:cNvPr>
            <p:cNvSpPr txBox="1"/>
            <p:nvPr/>
          </p:nvSpPr>
          <p:spPr>
            <a:xfrm>
              <a:off x="4421545" y="4709725"/>
              <a:ext cx="701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8FB6AD-0D1B-48B7-9FDB-2EA41D60E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851" y="3021454"/>
              <a:ext cx="1573620" cy="1573620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89000"/>
                </a:schemeClr>
              </a:glo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4081E11-4BC3-48D5-9952-8D827B421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839" y="2959894"/>
              <a:ext cx="1529683" cy="152968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6A6252-6DBA-45C4-9086-707A6639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389" y="3021454"/>
              <a:ext cx="1384785" cy="157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49B9E1-A4FA-4DA2-A870-F1E5FFEFB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1380" y="2620711"/>
              <a:ext cx="2240257" cy="2240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796830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D675F047-8DD4-42B5-B650-60C47B0DC8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66" b="77189"/>
          <a:stretch/>
        </p:blipFill>
        <p:spPr>
          <a:xfrm>
            <a:off x="-1" y="0"/>
            <a:ext cx="9462977" cy="157361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5270CFB-6551-47C3-B090-405315E89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4" t="50194"/>
          <a:stretch/>
        </p:blipFill>
        <p:spPr>
          <a:xfrm>
            <a:off x="7946066" y="3462670"/>
            <a:ext cx="4256567" cy="343584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6DB4C63-6123-481E-A91E-CD9CC9C03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213" y="107132"/>
            <a:ext cx="9311007" cy="688049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50F1595A-4164-4EFC-A3F2-B4FBC9F3E7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50"/>
          <a:stretch/>
        </p:blipFill>
        <p:spPr>
          <a:xfrm>
            <a:off x="10115550" y="-426268"/>
            <a:ext cx="1848281" cy="68804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0E8B399-DAD9-445C-81B7-C8AD0AD63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0" y="-181776"/>
            <a:ext cx="9349327" cy="6965634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AD6BAB7-DA17-4C55-B74A-E0F8BE7F6FF4}"/>
              </a:ext>
            </a:extLst>
          </p:cNvPr>
          <p:cNvSpPr/>
          <p:nvPr/>
        </p:nvSpPr>
        <p:spPr>
          <a:xfrm>
            <a:off x="809625" y="852820"/>
            <a:ext cx="10572749" cy="5219700"/>
          </a:xfrm>
          <a:prstGeom prst="roundRect">
            <a:avLst>
              <a:gd name="adj" fmla="val 3163"/>
            </a:avLst>
          </a:prstGeom>
          <a:solidFill>
            <a:srgbClr val="241B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BE2C77-0E31-4025-93F1-DD744129A044}"/>
              </a:ext>
            </a:extLst>
          </p:cNvPr>
          <p:cNvGrpSpPr/>
          <p:nvPr/>
        </p:nvGrpSpPr>
        <p:grpSpPr>
          <a:xfrm>
            <a:off x="1648187" y="1103000"/>
            <a:ext cx="4197180" cy="1323439"/>
            <a:chOff x="6547020" y="2639168"/>
            <a:chExt cx="4197180" cy="132343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659F70-AE09-43A2-9573-965F90DE7CEE}"/>
                </a:ext>
              </a:extLst>
            </p:cNvPr>
            <p:cNvSpPr txBox="1"/>
            <p:nvPr/>
          </p:nvSpPr>
          <p:spPr>
            <a:xfrm>
              <a:off x="6942988" y="2639168"/>
              <a:ext cx="38012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vi-VN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Ơ</a:t>
              </a:r>
              <a:r>
                <a:rPr lang="en-US" sz="4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SỞ</a:t>
              </a:r>
            </a:p>
            <a:p>
              <a:r>
                <a:rPr lang="en-US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LÝ THUYẾT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5AE2291-CD2F-47C9-A3E2-5CD7533BE4B0}"/>
                </a:ext>
              </a:extLst>
            </p:cNvPr>
            <p:cNvGrpSpPr/>
            <p:nvPr/>
          </p:nvGrpSpPr>
          <p:grpSpPr>
            <a:xfrm>
              <a:off x="6547020" y="2871804"/>
              <a:ext cx="295275" cy="246132"/>
              <a:chOff x="466725" y="2427118"/>
              <a:chExt cx="295275" cy="246132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FBD78C3-189C-4866-B14B-AFBC4A587B88}"/>
                  </a:ext>
                </a:extLst>
              </p:cNvPr>
              <p:cNvSpPr/>
              <p:nvPr/>
            </p:nvSpPr>
            <p:spPr>
              <a:xfrm>
                <a:off x="466725" y="2427118"/>
                <a:ext cx="295275" cy="9224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15F3461-B237-4ACE-A8B2-AD389DE4BA07}"/>
                  </a:ext>
                </a:extLst>
              </p:cNvPr>
              <p:cNvSpPr/>
              <p:nvPr/>
            </p:nvSpPr>
            <p:spPr>
              <a:xfrm>
                <a:off x="578644" y="2581005"/>
                <a:ext cx="183355" cy="92245"/>
              </a:xfrm>
              <a:prstGeom prst="roundRect">
                <a:avLst>
                  <a:gd name="adj" fmla="val 50000"/>
                </a:avLst>
              </a:prstGeom>
              <a:solidFill>
                <a:srgbClr val="EB6E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" name="AutoShape 2" descr="Kết quả hình ảnh cho visual studio code logo">
            <a:extLst>
              <a:ext uri="{FF2B5EF4-FFF2-40B4-BE49-F238E27FC236}">
                <a16:creationId xmlns:a16="http://schemas.microsoft.com/office/drawing/2014/main" id="{1CCD5516-93D6-4893-BB56-8814815DBB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CEF9C6-C630-4476-B3BF-A246008B7D0D}"/>
              </a:ext>
            </a:extLst>
          </p:cNvPr>
          <p:cNvSpPr txBox="1"/>
          <p:nvPr/>
        </p:nvSpPr>
        <p:spPr>
          <a:xfrm>
            <a:off x="6934658" y="1296650"/>
            <a:ext cx="380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32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endParaRPr lang="en-US" sz="32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5EE5F3-813D-4F5F-9857-6ACCA7DB981E}"/>
              </a:ext>
            </a:extLst>
          </p:cNvPr>
          <p:cNvGrpSpPr/>
          <p:nvPr/>
        </p:nvGrpSpPr>
        <p:grpSpPr>
          <a:xfrm>
            <a:off x="3518230" y="2565261"/>
            <a:ext cx="6954182" cy="2367174"/>
            <a:chOff x="3518230" y="2565261"/>
            <a:chExt cx="6954182" cy="236717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6ED173-27D3-4599-AC48-2502A541D858}"/>
                </a:ext>
              </a:extLst>
            </p:cNvPr>
            <p:cNvSpPr txBox="1"/>
            <p:nvPr/>
          </p:nvSpPr>
          <p:spPr>
            <a:xfrm>
              <a:off x="7747448" y="4563103"/>
              <a:ext cx="1762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 Template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1A2E26-5DA7-4FE9-A442-E026E571D012}"/>
                </a:ext>
              </a:extLst>
            </p:cNvPr>
            <p:cNvSpPr txBox="1"/>
            <p:nvPr/>
          </p:nvSpPr>
          <p:spPr>
            <a:xfrm>
              <a:off x="3657724" y="4557057"/>
              <a:ext cx="1277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Bootstrap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90D9A6-52F9-41F9-B2A2-150C4367F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230" y="2841469"/>
              <a:ext cx="1527931" cy="15279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562446-5D05-4E31-ADFC-5C7BA742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692" y="2565261"/>
              <a:ext cx="3860720" cy="1962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76637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自定义 41">
      <a:dk1>
        <a:srgbClr val="FFFFFF"/>
      </a:dk1>
      <a:lt1>
        <a:srgbClr val="FFFFFF"/>
      </a:lt1>
      <a:dk2>
        <a:srgbClr val="575F6D"/>
      </a:dk2>
      <a:lt2>
        <a:srgbClr val="FFFFFF"/>
      </a:lt2>
      <a:accent1>
        <a:srgbClr val="DFAB9D"/>
      </a:accent1>
      <a:accent2>
        <a:srgbClr val="C7957F"/>
      </a:accent2>
      <a:accent3>
        <a:srgbClr val="9EC7BC"/>
      </a:accent3>
      <a:accent4>
        <a:srgbClr val="F7BA8D"/>
      </a:accent4>
      <a:accent5>
        <a:srgbClr val="D3D3D3"/>
      </a:accent5>
      <a:accent6>
        <a:srgbClr val="EBA7B7"/>
      </a:accent6>
      <a:hlink>
        <a:srgbClr val="8D8D8D"/>
      </a:hlink>
      <a:folHlink>
        <a:srgbClr val="3B435B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619</Words>
  <Application>Microsoft Office PowerPoint</Application>
  <PresentationFormat>Widescreen</PresentationFormat>
  <Paragraphs>136</Paragraphs>
  <Slides>28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等线</vt:lpstr>
      <vt:lpstr>等线 Light</vt:lpstr>
      <vt:lpstr>Arial</vt:lpstr>
      <vt:lpstr>汉仪良品线简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quoc trieu nguyen</cp:lastModifiedBy>
  <cp:revision>80</cp:revision>
  <dcterms:created xsi:type="dcterms:W3CDTF">2018-08-20T10:12:12Z</dcterms:created>
  <dcterms:modified xsi:type="dcterms:W3CDTF">2019-12-15T17:28:46Z</dcterms:modified>
</cp:coreProperties>
</file>